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3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1DA30-C97C-9B4F-AF4C-672048BEFA9A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5929D-E438-2742-9254-0DEEB4D08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6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245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>
                <a:solidFill>
                  <a:srgbClr val="0000FF"/>
                </a:solidFill>
              </a:rPr>
              <a:pPr/>
              <a:t>1</a:t>
            </a:fld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AGU Chapman Conference Santorini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A3C18-F5F3-40B4-AAB1-180026504B6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3939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AGU Chapman Conference Santorini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36B4E-4A83-49DE-90DB-F6D60837E4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4624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AGU Chapman Conference Santorini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42473-206D-4117-9ED0-1C73921C5C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0051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4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4" y="6646864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171430" indent="-171430"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99"/>
                </a:solidFill>
                <a:latin typeface="Times New Roman" pitchFamily="18" charset="0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1"/>
            <a:ext cx="3848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1"/>
            <a:ext cx="38481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5" y="6646864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171430" indent="-17143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3CF22588-4ED6-4D73-B710-A92B6386A90D}" type="slidenum">
              <a:rPr lang="en-US" sz="1000">
                <a:solidFill>
                  <a:srgbClr val="000099"/>
                </a:solidFill>
                <a:latin typeface="Times New Roman" pitchFamily="18" charset="0"/>
                <a:ea typeface="Rod"/>
                <a:cs typeface="Rod"/>
              </a:rPr>
              <a:pPr marL="171430" indent="-171430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000" dirty="0">
                <a:solidFill>
                  <a:srgbClr val="000099"/>
                </a:solidFill>
                <a:latin typeface="Times New Roman" pitchFamily="18" charset="0"/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rgbClr val="000099"/>
                </a:solidFill>
                <a:latin typeface="Times New Roman" pitchFamily="18" charset="0"/>
                <a:ea typeface="Rod"/>
                <a:cs typeface="Rod"/>
              </a:rPr>
              <a:t>BER Climate Research</a:t>
            </a:r>
          </a:p>
        </p:txBody>
      </p:sp>
    </p:spTree>
    <p:extLst>
      <p:ext uri="{BB962C8B-B14F-4D97-AF65-F5344CB8AC3E}">
        <p14:creationId xmlns:p14="http://schemas.microsoft.com/office/powerpoint/2010/main" val="168685563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AGU Chapman Conference Santorini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0880-0751-420B-B5C6-1A227F0926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1056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AGU Chapman Conference Santorini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5308D-6E92-4A26-9AC4-DF11544C65A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795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AGU Chapman Conference Santorini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D1F44-9D0B-49FE-A8B1-F67A48579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8567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AGU Chapman Conference Santorini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7E353-92FB-4756-AFA6-D93975CC49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6819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AGU Chapman Conference Santorini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DE19A-53A6-49BE-8F4D-F508CCF28A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8123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AGU Chapman Conference Santorini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0EFC6-55C0-497B-B0EE-745623C85B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01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AGU Chapman Conference Santorini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777F9-0B33-4955-B68A-904F7E64435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3474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AGU Chapman Conference Santorini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CB329-62B6-458C-A2EB-2AA12CA130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7711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 b="-10091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AGU Chapman Conference Santorini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3B436F1-924E-46FB-A373-31AAC09B4364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401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60" indent="-34286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7" indent="-22857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3" indent="-22857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8" descr="C:\Users\TinyTSE\AppData\Local\Microsoft\Windows\INetCache\Content.Word\Fig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8" y="236198"/>
            <a:ext cx="3657600" cy="39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1"/>
            <a:ext cx="184644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113" y="134596"/>
            <a:ext cx="4194725" cy="1323427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Daily-Scale Planetary Wave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Patterns and the Modulation of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Cold Season Weather in the Northern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Extratropics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437" y="6156021"/>
            <a:ext cx="6858000" cy="430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4" rIns="91429" bIns="45714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228573" algn="l"/>
              </a:tabLst>
            </a:pPr>
            <a:r>
              <a:rPr lang="en-GB" sz="1100" b="1" dirty="0">
                <a:solidFill>
                  <a:srgbClr val="000000"/>
                </a:solidFill>
                <a:latin typeface="Times New Roman"/>
              </a:rPr>
              <a:t>Reference: </a:t>
            </a:r>
            <a:r>
              <a:rPr lang="en-GB" sz="1100" dirty="0" err="1">
                <a:solidFill>
                  <a:srgbClr val="000000"/>
                </a:solidFill>
                <a:latin typeface="Times New Roman"/>
              </a:rPr>
              <a:t>Xie</a:t>
            </a:r>
            <a:r>
              <a:rPr lang="en-GB" sz="1100" dirty="0">
                <a:solidFill>
                  <a:srgbClr val="000000"/>
                </a:solidFill>
                <a:latin typeface="Times New Roman"/>
              </a:rPr>
              <a:t>, Z., R.X. Black, and Y. Deng, 2017: </a:t>
            </a:r>
            <a:r>
              <a:rPr lang="en-US" sz="1100" dirty="0">
                <a:solidFill>
                  <a:srgbClr val="000000"/>
                </a:solidFill>
                <a:latin typeface="Times New Roman"/>
              </a:rPr>
              <a:t>Daily-Scale Planetary Wave Patterns and the Modulation of Cold 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</a:rPr>
              <a:t>	Season </a:t>
            </a:r>
            <a:r>
              <a:rPr lang="en-US" sz="1100" dirty="0">
                <a:solidFill>
                  <a:srgbClr val="000000"/>
                </a:solidFill>
                <a:latin typeface="Times New Roman"/>
              </a:rPr>
              <a:t>Weather in the Northern </a:t>
            </a:r>
            <a:r>
              <a:rPr lang="en-US" sz="1100" dirty="0" err="1">
                <a:solidFill>
                  <a:srgbClr val="000000"/>
                </a:solidFill>
                <a:latin typeface="Times New Roman"/>
              </a:rPr>
              <a:t>Extratropics</a:t>
            </a:r>
            <a:r>
              <a:rPr lang="en-GB" sz="11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1100" i="1" dirty="0">
                <a:solidFill>
                  <a:srgbClr val="000000"/>
                </a:solidFill>
                <a:latin typeface="Times New Roman"/>
              </a:rPr>
              <a:t>J. </a:t>
            </a:r>
            <a:r>
              <a:rPr lang="en-US" sz="1100" i="1" dirty="0" err="1">
                <a:solidFill>
                  <a:srgbClr val="000000"/>
                </a:solidFill>
                <a:latin typeface="Times New Roman"/>
              </a:rPr>
              <a:t>Geophys</a:t>
            </a:r>
            <a:r>
              <a:rPr lang="en-US" sz="1100" i="1" dirty="0">
                <a:solidFill>
                  <a:srgbClr val="000000"/>
                </a:solidFill>
                <a:latin typeface="Times New Roman"/>
              </a:rPr>
              <a:t> Res. </a:t>
            </a:r>
            <a:r>
              <a:rPr lang="en-US" sz="1100" i="1" dirty="0" smtClean="0">
                <a:solidFill>
                  <a:srgbClr val="000000"/>
                </a:solidFill>
                <a:latin typeface="Times New Roman"/>
              </a:rPr>
              <a:t>Atm.</a:t>
            </a:r>
            <a:r>
              <a:rPr lang="en-US" sz="1100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1100" i="1" dirty="0" smtClean="0">
                <a:solidFill>
                  <a:srgbClr val="000000"/>
                </a:solidFill>
                <a:latin typeface="Times New Roman"/>
              </a:rPr>
              <a:t>122,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r-FR" sz="1100" dirty="0">
                <a:solidFill>
                  <a:srgbClr val="000000"/>
                </a:solidFill>
              </a:rPr>
              <a:t>8383–8398, doi:10.1002/</a:t>
            </a:r>
            <a:r>
              <a:rPr lang="fr-FR" sz="1100" dirty="0" smtClean="0">
                <a:solidFill>
                  <a:srgbClr val="000000"/>
                </a:solidFill>
              </a:rPr>
              <a:t>2017JD026768</a:t>
            </a:r>
            <a:r>
              <a:rPr lang="en-GB" sz="11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GB" sz="11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859" y="1285051"/>
            <a:ext cx="4389341" cy="477052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srgbClr val="000000"/>
                </a:solidFill>
                <a:latin typeface="Times New Roman" pitchFamily="18" charset="0"/>
              </a:rPr>
              <a:t>Objective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 The study aims to systematically and objectively delineate and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characterize day-to-day variations in the planetary scale wave field during the Northern Hemispheric cool season along with their relation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to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regional US weather extremes.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srgbClr val="000000"/>
                </a:solidFill>
                <a:latin typeface="Times New Roman" pitchFamily="18" charset="0"/>
              </a:rPr>
              <a:t>Research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: 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aily variability in wavenumbers 1-5 of 500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</a:rPr>
              <a:t>hPa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</a:rPr>
              <a:t>geopotential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 height (Z500) is isolated for 1950-2005 via a hierarchical cluster analysis. Six distinct boreal-cold-season planetary wave patterns are identified: The first, second and sixth patterns exhibit a zonal wavenumber 1 structure, while the fourth and fifth patterns resemble the negative and positive phases of northern annular mode, respectively.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xtreme cold waves over the US are frequent during episodes of the fourth and sixth patterns while the first pattern favors above normal rainfall over much of the continental US.</a:t>
            </a:r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4546389" y="5169135"/>
            <a:ext cx="4389120" cy="83098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srgbClr val="000000"/>
                </a:solidFill>
                <a:latin typeface="Times New Roman" pitchFamily="18" charset="0"/>
              </a:rPr>
              <a:t>Impact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The research provides a novel framework for characterizing daily variability in the planetary scale flow and its relation to US weather extremes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7636" y="4192329"/>
            <a:ext cx="4236205" cy="93870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 smtClean="0">
                <a:solidFill>
                  <a:srgbClr val="000000"/>
                </a:solidFill>
                <a:latin typeface="Times New Roman" pitchFamily="18" charset="0"/>
              </a:rPr>
              <a:t>(a) Cool-season mean Z500 for waves 1 to 5 (contour, 100 m) with latitudinal deviation field (shading). Composite Z500 for waves 1 to 5 (contours) and associated anomalies (shading) for (b) first, (c) second, (d) third, (e) fourth, (f) fifth, and (g) sixth planetary wave patterns.       Only statistically significant (95%) composite anomalies are shaded. </a:t>
            </a:r>
            <a:endParaRPr lang="en-US" sz="11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115888" y="115095"/>
            <a:ext cx="8912225" cy="6487993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6" name="Picture 19" descr="wallpaper1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639359" y="-1079"/>
            <a:ext cx="512064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7" descr="http://phys.educ.ksu.edu/images/logo/nsf_logo_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1139" y="0"/>
            <a:ext cx="429768" cy="429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414933" y="2116667"/>
            <a:ext cx="184644" cy="5232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4562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308</Words>
  <Application>Microsoft Macintosh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5_Default Design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Black</dc:creator>
  <cp:lastModifiedBy>Robert Black</cp:lastModifiedBy>
  <cp:revision>7</cp:revision>
  <dcterms:created xsi:type="dcterms:W3CDTF">2017-07-31T16:53:25Z</dcterms:created>
  <dcterms:modified xsi:type="dcterms:W3CDTF">2018-01-29T16:30:07Z</dcterms:modified>
</cp:coreProperties>
</file>