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C6FBBF-1C4B-4A27-99FE-647DDD3A359C}" v="24" dt="2021-01-28T20:51:19.1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42" autoAdjust="0"/>
    <p:restoredTop sz="94660"/>
  </p:normalViewPr>
  <p:slideViewPr>
    <p:cSldViewPr snapToGrid="0">
      <p:cViewPr>
        <p:scale>
          <a:sx n="90" d="100"/>
          <a:sy n="90" d="100"/>
        </p:scale>
        <p:origin x="-1200" y="33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 Yau Chan" userId="bf408d825103b0f6" providerId="LiveId" clId="{83C6FBBF-1C4B-4A27-99FE-647DDD3A359C}"/>
    <pc:docChg chg="undo custSel modSld">
      <pc:chgData name="Man Yau Chan" userId="bf408d825103b0f6" providerId="LiveId" clId="{83C6FBBF-1C4B-4A27-99FE-647DDD3A359C}" dt="2021-01-28T21:19:28.675" v="8411" actId="20577"/>
      <pc:docMkLst>
        <pc:docMk/>
      </pc:docMkLst>
      <pc:sldChg chg="addSp delSp modSp mod">
        <pc:chgData name="Man Yau Chan" userId="bf408d825103b0f6" providerId="LiveId" clId="{83C6FBBF-1C4B-4A27-99FE-647DDD3A359C}" dt="2021-01-28T21:19:28.675" v="8411" actId="20577"/>
        <pc:sldMkLst>
          <pc:docMk/>
          <pc:sldMk cId="3230881360" sldId="256"/>
        </pc:sldMkLst>
        <pc:spChg chg="mod">
          <ac:chgData name="Man Yau Chan" userId="bf408d825103b0f6" providerId="LiveId" clId="{83C6FBBF-1C4B-4A27-99FE-647DDD3A359C}" dt="2021-01-28T21:19:28.675" v="8411" actId="20577"/>
          <ac:spMkLst>
            <pc:docMk/>
            <pc:sldMk cId="3230881360" sldId="256"/>
            <ac:spMk id="5" creationId="{823FE995-2A38-4332-9071-4685AC040439}"/>
          </ac:spMkLst>
        </pc:spChg>
        <pc:spChg chg="add mod">
          <ac:chgData name="Man Yau Chan" userId="bf408d825103b0f6" providerId="LiveId" clId="{83C6FBBF-1C4B-4A27-99FE-647DDD3A359C}" dt="2021-01-28T21:04:04.498" v="7937" actId="1076"/>
          <ac:spMkLst>
            <pc:docMk/>
            <pc:sldMk cId="3230881360" sldId="256"/>
            <ac:spMk id="6" creationId="{B91011F4-FD5A-453F-A762-5EEF96C8AF0F}"/>
          </ac:spMkLst>
        </pc:spChg>
        <pc:spChg chg="add mod topLvl">
          <ac:chgData name="Man Yau Chan" userId="bf408d825103b0f6" providerId="LiveId" clId="{83C6FBBF-1C4B-4A27-99FE-647DDD3A359C}" dt="2021-01-28T20:47:01.139" v="6561" actId="1076"/>
          <ac:spMkLst>
            <pc:docMk/>
            <pc:sldMk cId="3230881360" sldId="256"/>
            <ac:spMk id="8" creationId="{CAEE51FB-A10B-4549-92A0-E9E4F7283970}"/>
          </ac:spMkLst>
        </pc:spChg>
        <pc:spChg chg="add mod ord topLvl">
          <ac:chgData name="Man Yau Chan" userId="bf408d825103b0f6" providerId="LiveId" clId="{83C6FBBF-1C4B-4A27-99FE-647DDD3A359C}" dt="2021-01-28T20:51:48.786" v="6691" actId="1076"/>
          <ac:spMkLst>
            <pc:docMk/>
            <pc:sldMk cId="3230881360" sldId="256"/>
            <ac:spMk id="9" creationId="{F74E8F4D-EFDB-45F9-800D-5EA028CB6D7F}"/>
          </ac:spMkLst>
        </pc:spChg>
        <pc:spChg chg="add del mod topLvl">
          <ac:chgData name="Man Yau Chan" userId="bf408d825103b0f6" providerId="LiveId" clId="{83C6FBBF-1C4B-4A27-99FE-647DDD3A359C}" dt="2021-01-28T20:36:56.995" v="6247" actId="478"/>
          <ac:spMkLst>
            <pc:docMk/>
            <pc:sldMk cId="3230881360" sldId="256"/>
            <ac:spMk id="10" creationId="{33BB35EE-FA49-4BA8-B667-56C7F5A97BF9}"/>
          </ac:spMkLst>
        </pc:spChg>
        <pc:spChg chg="add mod topLvl">
          <ac:chgData name="Man Yau Chan" userId="bf408d825103b0f6" providerId="LiveId" clId="{83C6FBBF-1C4B-4A27-99FE-647DDD3A359C}" dt="2021-01-28T20:49:25.587" v="6600" actId="1076"/>
          <ac:spMkLst>
            <pc:docMk/>
            <pc:sldMk cId="3230881360" sldId="256"/>
            <ac:spMk id="11" creationId="{E35D04F7-BC81-46FD-BA28-8A2F3ED73A37}"/>
          </ac:spMkLst>
        </pc:spChg>
        <pc:spChg chg="add mod ord topLvl">
          <ac:chgData name="Man Yau Chan" userId="bf408d825103b0f6" providerId="LiveId" clId="{83C6FBBF-1C4B-4A27-99FE-647DDD3A359C}" dt="2021-01-28T20:47:38.594" v="6569" actId="1076"/>
          <ac:spMkLst>
            <pc:docMk/>
            <pc:sldMk cId="3230881360" sldId="256"/>
            <ac:spMk id="12" creationId="{CA200F85-9807-4791-9D53-3103FF0726B8}"/>
          </ac:spMkLst>
        </pc:spChg>
        <pc:spChg chg="add mod topLvl">
          <ac:chgData name="Man Yau Chan" userId="bf408d825103b0f6" providerId="LiveId" clId="{83C6FBBF-1C4B-4A27-99FE-647DDD3A359C}" dt="2021-01-28T20:47:01.139" v="6561" actId="1076"/>
          <ac:spMkLst>
            <pc:docMk/>
            <pc:sldMk cId="3230881360" sldId="256"/>
            <ac:spMk id="13" creationId="{A53C0740-316E-4F02-ACF8-20373839BFCE}"/>
          </ac:spMkLst>
        </pc:spChg>
        <pc:spChg chg="add mod topLvl">
          <ac:chgData name="Man Yau Chan" userId="bf408d825103b0f6" providerId="LiveId" clId="{83C6FBBF-1C4B-4A27-99FE-647DDD3A359C}" dt="2021-01-28T21:02:01.410" v="7692" actId="20577"/>
          <ac:spMkLst>
            <pc:docMk/>
            <pc:sldMk cId="3230881360" sldId="256"/>
            <ac:spMk id="14" creationId="{5BE72C47-DEAD-4853-8693-A7865BB30A4B}"/>
          </ac:spMkLst>
        </pc:spChg>
        <pc:spChg chg="add del mod ord topLvl">
          <ac:chgData name="Man Yau Chan" userId="bf408d825103b0f6" providerId="LiveId" clId="{83C6FBBF-1C4B-4A27-99FE-647DDD3A359C}" dt="2021-01-28T20:30:28.192" v="6093" actId="21"/>
          <ac:spMkLst>
            <pc:docMk/>
            <pc:sldMk cId="3230881360" sldId="256"/>
            <ac:spMk id="15" creationId="{FE289ADF-4A70-4812-8349-14B6B2F2F3A9}"/>
          </ac:spMkLst>
        </pc:spChg>
        <pc:spChg chg="add del mod">
          <ac:chgData name="Man Yau Chan" userId="bf408d825103b0f6" providerId="LiveId" clId="{83C6FBBF-1C4B-4A27-99FE-647DDD3A359C}" dt="2021-01-28T20:28:14.995" v="6057" actId="478"/>
          <ac:spMkLst>
            <pc:docMk/>
            <pc:sldMk cId="3230881360" sldId="256"/>
            <ac:spMk id="16" creationId="{639B3B12-A8F2-40A3-B6B7-2063A1A93C50}"/>
          </ac:spMkLst>
        </pc:spChg>
        <pc:spChg chg="add del mod topLvl">
          <ac:chgData name="Man Yau Chan" userId="bf408d825103b0f6" providerId="LiveId" clId="{83C6FBBF-1C4B-4A27-99FE-647DDD3A359C}" dt="2021-01-28T20:36:17.099" v="6215" actId="478"/>
          <ac:spMkLst>
            <pc:docMk/>
            <pc:sldMk cId="3230881360" sldId="256"/>
            <ac:spMk id="17" creationId="{CEB478E4-8CD0-49E3-AC0B-F70E4A88E2E9}"/>
          </ac:spMkLst>
        </pc:spChg>
        <pc:spChg chg="add mod topLvl">
          <ac:chgData name="Man Yau Chan" userId="bf408d825103b0f6" providerId="LiveId" clId="{83C6FBBF-1C4B-4A27-99FE-647DDD3A359C}" dt="2021-01-28T20:47:01.139" v="6561" actId="1076"/>
          <ac:spMkLst>
            <pc:docMk/>
            <pc:sldMk cId="3230881360" sldId="256"/>
            <ac:spMk id="18" creationId="{4FC0FDF0-E253-48E2-9E4B-FD7F42329DFC}"/>
          </ac:spMkLst>
        </pc:spChg>
        <pc:spChg chg="add del mod topLvl">
          <ac:chgData name="Man Yau Chan" userId="bf408d825103b0f6" providerId="LiveId" clId="{83C6FBBF-1C4B-4A27-99FE-647DDD3A359C}" dt="2021-01-28T20:29:41.324" v="6083" actId="478"/>
          <ac:spMkLst>
            <pc:docMk/>
            <pc:sldMk cId="3230881360" sldId="256"/>
            <ac:spMk id="19" creationId="{77FE132A-F47A-4D4B-AEB7-E1A948423E42}"/>
          </ac:spMkLst>
        </pc:spChg>
        <pc:spChg chg="add del mod topLvl">
          <ac:chgData name="Man Yau Chan" userId="bf408d825103b0f6" providerId="LiveId" clId="{83C6FBBF-1C4B-4A27-99FE-647DDD3A359C}" dt="2021-01-28T20:29:41.324" v="6083" actId="478"/>
          <ac:spMkLst>
            <pc:docMk/>
            <pc:sldMk cId="3230881360" sldId="256"/>
            <ac:spMk id="20" creationId="{1E1EC8D1-C730-4461-86F7-ED0273CA22CF}"/>
          </ac:spMkLst>
        </pc:spChg>
        <pc:spChg chg="add del mod topLvl">
          <ac:chgData name="Man Yau Chan" userId="bf408d825103b0f6" providerId="LiveId" clId="{83C6FBBF-1C4B-4A27-99FE-647DDD3A359C}" dt="2021-01-28T20:31:25.371" v="6119" actId="478"/>
          <ac:spMkLst>
            <pc:docMk/>
            <pc:sldMk cId="3230881360" sldId="256"/>
            <ac:spMk id="21" creationId="{F64E0573-3363-4F79-AD15-42935D5847D7}"/>
          </ac:spMkLst>
        </pc:spChg>
        <pc:spChg chg="add del mod topLvl">
          <ac:chgData name="Man Yau Chan" userId="bf408d825103b0f6" providerId="LiveId" clId="{83C6FBBF-1C4B-4A27-99FE-647DDD3A359C}" dt="2021-01-28T20:31:24.155" v="6118" actId="478"/>
          <ac:spMkLst>
            <pc:docMk/>
            <pc:sldMk cId="3230881360" sldId="256"/>
            <ac:spMk id="22" creationId="{20C030E0-0016-4675-95B6-DC1F86A18807}"/>
          </ac:spMkLst>
        </pc:spChg>
        <pc:spChg chg="add del mod topLvl">
          <ac:chgData name="Man Yau Chan" userId="bf408d825103b0f6" providerId="LiveId" clId="{83C6FBBF-1C4B-4A27-99FE-647DDD3A359C}" dt="2021-01-28T20:31:40.421" v="6123" actId="478"/>
          <ac:spMkLst>
            <pc:docMk/>
            <pc:sldMk cId="3230881360" sldId="256"/>
            <ac:spMk id="23" creationId="{5EDC6A26-2B53-41D0-8E04-E6F93CC7EFBF}"/>
          </ac:spMkLst>
        </pc:spChg>
        <pc:spChg chg="add del mod">
          <ac:chgData name="Man Yau Chan" userId="bf408d825103b0f6" providerId="LiveId" clId="{83C6FBBF-1C4B-4A27-99FE-647DDD3A359C}" dt="2021-01-28T20:28:40.403" v="6066" actId="478"/>
          <ac:spMkLst>
            <pc:docMk/>
            <pc:sldMk cId="3230881360" sldId="256"/>
            <ac:spMk id="24" creationId="{BA4CD3E6-0A2F-41B6-BF8F-2617E23DA774}"/>
          </ac:spMkLst>
        </pc:spChg>
        <pc:spChg chg="add mod topLvl">
          <ac:chgData name="Man Yau Chan" userId="bf408d825103b0f6" providerId="LiveId" clId="{83C6FBBF-1C4B-4A27-99FE-647DDD3A359C}" dt="2021-01-28T20:49:25.587" v="6600" actId="1076"/>
          <ac:spMkLst>
            <pc:docMk/>
            <pc:sldMk cId="3230881360" sldId="256"/>
            <ac:spMk id="25" creationId="{B04E2C2C-6DAC-4625-BE6F-648AD7224B5D}"/>
          </ac:spMkLst>
        </pc:spChg>
        <pc:spChg chg="add del mod topLvl">
          <ac:chgData name="Man Yau Chan" userId="bf408d825103b0f6" providerId="LiveId" clId="{83C6FBBF-1C4B-4A27-99FE-647DDD3A359C}" dt="2021-01-28T20:30:28.192" v="6093" actId="21"/>
          <ac:spMkLst>
            <pc:docMk/>
            <pc:sldMk cId="3230881360" sldId="256"/>
            <ac:spMk id="26" creationId="{383F8D3A-7E25-4A12-BF1C-DDFF5FBFBF0E}"/>
          </ac:spMkLst>
        </pc:spChg>
        <pc:spChg chg="add mod topLvl">
          <ac:chgData name="Man Yau Chan" userId="bf408d825103b0f6" providerId="LiveId" clId="{83C6FBBF-1C4B-4A27-99FE-647DDD3A359C}" dt="2021-01-28T20:49:25.587" v="6600" actId="1076"/>
          <ac:spMkLst>
            <pc:docMk/>
            <pc:sldMk cId="3230881360" sldId="256"/>
            <ac:spMk id="27" creationId="{C276F3B1-96E0-4C0A-8346-29AA15EAD979}"/>
          </ac:spMkLst>
        </pc:spChg>
        <pc:spChg chg="add mod topLvl">
          <ac:chgData name="Man Yau Chan" userId="bf408d825103b0f6" providerId="LiveId" clId="{83C6FBBF-1C4B-4A27-99FE-647DDD3A359C}" dt="2021-01-28T20:47:01.139" v="6561" actId="1076"/>
          <ac:spMkLst>
            <pc:docMk/>
            <pc:sldMk cId="3230881360" sldId="256"/>
            <ac:spMk id="28" creationId="{81D1760E-B7FE-4C3A-954F-0E30862CD6D0}"/>
          </ac:spMkLst>
        </pc:spChg>
        <pc:spChg chg="add del mod">
          <ac:chgData name="Man Yau Chan" userId="bf408d825103b0f6" providerId="LiveId" clId="{83C6FBBF-1C4B-4A27-99FE-647DDD3A359C}" dt="2021-01-28T20:30:38.595" v="6096" actId="478"/>
          <ac:spMkLst>
            <pc:docMk/>
            <pc:sldMk cId="3230881360" sldId="256"/>
            <ac:spMk id="31" creationId="{F647749F-490F-4188-A14B-6793FEA53D37}"/>
          </ac:spMkLst>
        </pc:spChg>
        <pc:spChg chg="add mod">
          <ac:chgData name="Man Yau Chan" userId="bf408d825103b0f6" providerId="LiveId" clId="{83C6FBBF-1C4B-4A27-99FE-647DDD3A359C}" dt="2021-01-28T20:47:38.594" v="6569" actId="1076"/>
          <ac:spMkLst>
            <pc:docMk/>
            <pc:sldMk cId="3230881360" sldId="256"/>
            <ac:spMk id="32" creationId="{80C549A8-B6F4-4035-ABB6-98B3222EEA2D}"/>
          </ac:spMkLst>
        </pc:spChg>
        <pc:spChg chg="add mod ord">
          <ac:chgData name="Man Yau Chan" userId="bf408d825103b0f6" providerId="LiveId" clId="{83C6FBBF-1C4B-4A27-99FE-647DDD3A359C}" dt="2021-01-28T20:47:41.930" v="6570" actId="1076"/>
          <ac:spMkLst>
            <pc:docMk/>
            <pc:sldMk cId="3230881360" sldId="256"/>
            <ac:spMk id="34" creationId="{9E81C564-D9EB-4184-8C79-78277CF8F926}"/>
          </ac:spMkLst>
        </pc:spChg>
        <pc:spChg chg="add del mod">
          <ac:chgData name="Man Yau Chan" userId="bf408d825103b0f6" providerId="LiveId" clId="{83C6FBBF-1C4B-4A27-99FE-647DDD3A359C}" dt="2021-01-28T20:31:43.598" v="6125"/>
          <ac:spMkLst>
            <pc:docMk/>
            <pc:sldMk cId="3230881360" sldId="256"/>
            <ac:spMk id="35" creationId="{755AE19A-33C3-45E2-9EA8-FD15B8413BEB}"/>
          </ac:spMkLst>
        </pc:spChg>
        <pc:spChg chg="add del mod">
          <ac:chgData name="Man Yau Chan" userId="bf408d825103b0f6" providerId="LiveId" clId="{83C6FBBF-1C4B-4A27-99FE-647DDD3A359C}" dt="2021-01-28T20:31:43.598" v="6125"/>
          <ac:spMkLst>
            <pc:docMk/>
            <pc:sldMk cId="3230881360" sldId="256"/>
            <ac:spMk id="36" creationId="{8377FFC8-8A48-43F8-975D-143B4CF675E7}"/>
          </ac:spMkLst>
        </pc:spChg>
        <pc:spChg chg="add mod">
          <ac:chgData name="Man Yau Chan" userId="bf408d825103b0f6" providerId="LiveId" clId="{83C6FBBF-1C4B-4A27-99FE-647DDD3A359C}" dt="2021-01-28T20:31:44.677" v="6127" actId="164"/>
          <ac:spMkLst>
            <pc:docMk/>
            <pc:sldMk cId="3230881360" sldId="256"/>
            <ac:spMk id="37" creationId="{D4260D36-535C-4F7D-8252-671B4CA76B01}"/>
          </ac:spMkLst>
        </pc:spChg>
        <pc:spChg chg="add mod">
          <ac:chgData name="Man Yau Chan" userId="bf408d825103b0f6" providerId="LiveId" clId="{83C6FBBF-1C4B-4A27-99FE-647DDD3A359C}" dt="2021-01-28T20:35:13.283" v="6141" actId="20577"/>
          <ac:spMkLst>
            <pc:docMk/>
            <pc:sldMk cId="3230881360" sldId="256"/>
            <ac:spMk id="38" creationId="{E5870948-75F9-4923-9C2D-A4A8A7A8F44D}"/>
          </ac:spMkLst>
        </pc:spChg>
        <pc:spChg chg="mod">
          <ac:chgData name="Man Yau Chan" userId="bf408d825103b0f6" providerId="LiveId" clId="{83C6FBBF-1C4B-4A27-99FE-647DDD3A359C}" dt="2021-01-28T20:34:59.266" v="6134"/>
          <ac:spMkLst>
            <pc:docMk/>
            <pc:sldMk cId="3230881360" sldId="256"/>
            <ac:spMk id="40" creationId="{2231609C-FBEC-48C8-A44C-E9E76EEE2F37}"/>
          </ac:spMkLst>
        </pc:spChg>
        <pc:spChg chg="mod">
          <ac:chgData name="Man Yau Chan" userId="bf408d825103b0f6" providerId="LiveId" clId="{83C6FBBF-1C4B-4A27-99FE-647DDD3A359C}" dt="2021-01-28T20:35:09.860" v="6137" actId="20577"/>
          <ac:spMkLst>
            <pc:docMk/>
            <pc:sldMk cId="3230881360" sldId="256"/>
            <ac:spMk id="41" creationId="{633C1D34-2E4C-4DF0-921B-ED399F27A94F}"/>
          </ac:spMkLst>
        </pc:spChg>
        <pc:spChg chg="add mod">
          <ac:chgData name="Man Yau Chan" userId="bf408d825103b0f6" providerId="LiveId" clId="{83C6FBBF-1C4B-4A27-99FE-647DDD3A359C}" dt="2021-01-28T20:49:25.587" v="6600" actId="1076"/>
          <ac:spMkLst>
            <pc:docMk/>
            <pc:sldMk cId="3230881360" sldId="256"/>
            <ac:spMk id="42" creationId="{12AC775C-9808-4AF2-ABBC-0927C7B84F67}"/>
          </ac:spMkLst>
        </pc:spChg>
        <pc:spChg chg="add del mod">
          <ac:chgData name="Man Yau Chan" userId="bf408d825103b0f6" providerId="LiveId" clId="{83C6FBBF-1C4B-4A27-99FE-647DDD3A359C}" dt="2021-01-28T20:48:05.259" v="6573" actId="478"/>
          <ac:spMkLst>
            <pc:docMk/>
            <pc:sldMk cId="3230881360" sldId="256"/>
            <ac:spMk id="43" creationId="{E891F234-4F67-4D88-B876-7191ECD6AF58}"/>
          </ac:spMkLst>
        </pc:spChg>
        <pc:spChg chg="add mod">
          <ac:chgData name="Man Yau Chan" userId="bf408d825103b0f6" providerId="LiveId" clId="{83C6FBBF-1C4B-4A27-99FE-647DDD3A359C}" dt="2021-01-28T21:06:20.230" v="8200" actId="14100"/>
          <ac:spMkLst>
            <pc:docMk/>
            <pc:sldMk cId="3230881360" sldId="256"/>
            <ac:spMk id="45" creationId="{D12C7F5F-B06C-4171-BF84-4129B92FFE6B}"/>
          </ac:spMkLst>
        </pc:spChg>
        <pc:spChg chg="add mod">
          <ac:chgData name="Man Yau Chan" userId="bf408d825103b0f6" providerId="LiveId" clId="{83C6FBBF-1C4B-4A27-99FE-647DDD3A359C}" dt="2021-01-28T20:47:12.424" v="6563" actId="571"/>
          <ac:spMkLst>
            <pc:docMk/>
            <pc:sldMk cId="3230881360" sldId="256"/>
            <ac:spMk id="46" creationId="{E6E12945-A5BE-4CFE-A06E-374801F0E95B}"/>
          </ac:spMkLst>
        </pc:spChg>
        <pc:spChg chg="add mod">
          <ac:chgData name="Man Yau Chan" userId="bf408d825103b0f6" providerId="LiveId" clId="{83C6FBBF-1C4B-4A27-99FE-647DDD3A359C}" dt="2021-01-28T20:47:12.424" v="6563" actId="571"/>
          <ac:spMkLst>
            <pc:docMk/>
            <pc:sldMk cId="3230881360" sldId="256"/>
            <ac:spMk id="47" creationId="{89682646-959E-49C9-80A2-E6E99E5B1D73}"/>
          </ac:spMkLst>
        </pc:spChg>
        <pc:spChg chg="add mod">
          <ac:chgData name="Man Yau Chan" userId="bf408d825103b0f6" providerId="LiveId" clId="{83C6FBBF-1C4B-4A27-99FE-647DDD3A359C}" dt="2021-01-28T20:47:12.424" v="6563" actId="571"/>
          <ac:spMkLst>
            <pc:docMk/>
            <pc:sldMk cId="3230881360" sldId="256"/>
            <ac:spMk id="49" creationId="{44EC331C-F997-42B4-A6E9-3C4DB31CD9FB}"/>
          </ac:spMkLst>
        </pc:spChg>
        <pc:spChg chg="add mod">
          <ac:chgData name="Man Yau Chan" userId="bf408d825103b0f6" providerId="LiveId" clId="{83C6FBBF-1C4B-4A27-99FE-647DDD3A359C}" dt="2021-01-28T20:47:12.424" v="6563" actId="571"/>
          <ac:spMkLst>
            <pc:docMk/>
            <pc:sldMk cId="3230881360" sldId="256"/>
            <ac:spMk id="50" creationId="{F20BB265-26CF-470C-849F-56EA32F58DA0}"/>
          </ac:spMkLst>
        </pc:spChg>
        <pc:spChg chg="mod">
          <ac:chgData name="Man Yau Chan" userId="bf408d825103b0f6" providerId="LiveId" clId="{83C6FBBF-1C4B-4A27-99FE-647DDD3A359C}" dt="2021-01-28T20:47:12.424" v="6563" actId="571"/>
          <ac:spMkLst>
            <pc:docMk/>
            <pc:sldMk cId="3230881360" sldId="256"/>
            <ac:spMk id="52" creationId="{8D02CE08-DF18-4442-976D-2A932E9DE31C}"/>
          </ac:spMkLst>
        </pc:spChg>
        <pc:spChg chg="mod">
          <ac:chgData name="Man Yau Chan" userId="bf408d825103b0f6" providerId="LiveId" clId="{83C6FBBF-1C4B-4A27-99FE-647DDD3A359C}" dt="2021-01-28T20:47:12.424" v="6563" actId="571"/>
          <ac:spMkLst>
            <pc:docMk/>
            <pc:sldMk cId="3230881360" sldId="256"/>
            <ac:spMk id="53" creationId="{8338E036-641A-43BD-ACD8-1175954795F5}"/>
          </ac:spMkLst>
        </pc:spChg>
        <pc:spChg chg="add mod">
          <ac:chgData name="Man Yau Chan" userId="bf408d825103b0f6" providerId="LiveId" clId="{83C6FBBF-1C4B-4A27-99FE-647DDD3A359C}" dt="2021-01-28T20:51:46.253" v="6690" actId="1037"/>
          <ac:spMkLst>
            <pc:docMk/>
            <pc:sldMk cId="3230881360" sldId="256"/>
            <ac:spMk id="55" creationId="{D7A3B0B7-8B86-48DF-A3EF-493BE8633939}"/>
          </ac:spMkLst>
        </pc:spChg>
        <pc:spChg chg="add mod">
          <ac:chgData name="Man Yau Chan" userId="bf408d825103b0f6" providerId="LiveId" clId="{83C6FBBF-1C4B-4A27-99FE-647DDD3A359C}" dt="2021-01-28T20:51:43.765" v="6688" actId="1037"/>
          <ac:spMkLst>
            <pc:docMk/>
            <pc:sldMk cId="3230881360" sldId="256"/>
            <ac:spMk id="56" creationId="{18C03353-C204-4BB6-9F35-E94749AD1510}"/>
          </ac:spMkLst>
        </pc:spChg>
        <pc:spChg chg="add mod">
          <ac:chgData name="Man Yau Chan" userId="bf408d825103b0f6" providerId="LiveId" clId="{83C6FBBF-1C4B-4A27-99FE-647DDD3A359C}" dt="2021-01-28T20:51:39.389" v="6686" actId="1035"/>
          <ac:spMkLst>
            <pc:docMk/>
            <pc:sldMk cId="3230881360" sldId="256"/>
            <ac:spMk id="57" creationId="{FDF2F34E-A8DF-441C-AF96-5DED3545BE82}"/>
          </ac:spMkLst>
        </pc:spChg>
        <pc:spChg chg="add mod">
          <ac:chgData name="Man Yau Chan" userId="bf408d825103b0f6" providerId="LiveId" clId="{83C6FBBF-1C4B-4A27-99FE-647DDD3A359C}" dt="2021-01-28T20:51:36.525" v="6684" actId="1035"/>
          <ac:spMkLst>
            <pc:docMk/>
            <pc:sldMk cId="3230881360" sldId="256"/>
            <ac:spMk id="58" creationId="{48EB84D7-88A0-41A9-A7C8-6C90FB4BC0C0}"/>
          </ac:spMkLst>
        </pc:spChg>
        <pc:spChg chg="add mod">
          <ac:chgData name="Man Yau Chan" userId="bf408d825103b0f6" providerId="LiveId" clId="{83C6FBBF-1C4B-4A27-99FE-647DDD3A359C}" dt="2021-01-28T20:50:58.053" v="6660" actId="1038"/>
          <ac:spMkLst>
            <pc:docMk/>
            <pc:sldMk cId="3230881360" sldId="256"/>
            <ac:spMk id="59" creationId="{9A34A6BA-499F-4BDE-B79C-AA752B513498}"/>
          </ac:spMkLst>
        </pc:spChg>
        <pc:spChg chg="add mod">
          <ac:chgData name="Man Yau Chan" userId="bf408d825103b0f6" providerId="LiveId" clId="{83C6FBBF-1C4B-4A27-99FE-647DDD3A359C}" dt="2021-01-28T20:51:17.684" v="6668" actId="20577"/>
          <ac:spMkLst>
            <pc:docMk/>
            <pc:sldMk cId="3230881360" sldId="256"/>
            <ac:spMk id="60" creationId="{87BF0648-6FDC-4ED9-8274-F8B4E09EA1FE}"/>
          </ac:spMkLst>
        </pc:spChg>
        <pc:spChg chg="add mod">
          <ac:chgData name="Man Yau Chan" userId="bf408d825103b0f6" providerId="LiveId" clId="{83C6FBBF-1C4B-4A27-99FE-647DDD3A359C}" dt="2021-01-28T20:51:28.429" v="6678" actId="1038"/>
          <ac:spMkLst>
            <pc:docMk/>
            <pc:sldMk cId="3230881360" sldId="256"/>
            <ac:spMk id="61" creationId="{9F865A91-4B88-46E5-8F5E-EEA376104E45}"/>
          </ac:spMkLst>
        </pc:spChg>
        <pc:spChg chg="add mod">
          <ac:chgData name="Man Yau Chan" userId="bf408d825103b0f6" providerId="LiveId" clId="{83C6FBBF-1C4B-4A27-99FE-647DDD3A359C}" dt="2021-01-28T21:06:25.401" v="8201" actId="1076"/>
          <ac:spMkLst>
            <pc:docMk/>
            <pc:sldMk cId="3230881360" sldId="256"/>
            <ac:spMk id="63" creationId="{8EF18E8B-9B0C-4EB3-BCF7-959CE1F4730B}"/>
          </ac:spMkLst>
        </pc:spChg>
        <pc:grpChg chg="add del mod">
          <ac:chgData name="Man Yau Chan" userId="bf408d825103b0f6" providerId="LiveId" clId="{83C6FBBF-1C4B-4A27-99FE-647DDD3A359C}" dt="2021-01-28T20:28:51.269" v="6069" actId="165"/>
          <ac:grpSpMkLst>
            <pc:docMk/>
            <pc:sldMk cId="3230881360" sldId="256"/>
            <ac:grpSpMk id="2" creationId="{CA218FF6-F8CF-4CAC-BF2F-9DDE1B253252}"/>
          </ac:grpSpMkLst>
        </pc:grpChg>
        <pc:grpChg chg="add mod">
          <ac:chgData name="Man Yau Chan" userId="bf408d825103b0f6" providerId="LiveId" clId="{83C6FBBF-1C4B-4A27-99FE-647DDD3A359C}" dt="2021-01-28T20:47:38.594" v="6569" actId="1076"/>
          <ac:grpSpMkLst>
            <pc:docMk/>
            <pc:sldMk cId="3230881360" sldId="256"/>
            <ac:grpSpMk id="3" creationId="{2F79AA13-9495-43C4-A3DC-1635E651758B}"/>
          </ac:grpSpMkLst>
        </pc:grpChg>
        <pc:grpChg chg="add mod">
          <ac:chgData name="Man Yau Chan" userId="bf408d825103b0f6" providerId="LiveId" clId="{83C6FBBF-1C4B-4A27-99FE-647DDD3A359C}" dt="2021-01-28T20:49:25.587" v="6600" actId="1076"/>
          <ac:grpSpMkLst>
            <pc:docMk/>
            <pc:sldMk cId="3230881360" sldId="256"/>
            <ac:grpSpMk id="39" creationId="{8C6EC8FA-4A2E-465B-A29D-96418AA94AA8}"/>
          </ac:grpSpMkLst>
        </pc:grpChg>
        <pc:grpChg chg="add mod">
          <ac:chgData name="Man Yau Chan" userId="bf408d825103b0f6" providerId="LiveId" clId="{83C6FBBF-1C4B-4A27-99FE-647DDD3A359C}" dt="2021-01-28T20:47:12.424" v="6563" actId="571"/>
          <ac:grpSpMkLst>
            <pc:docMk/>
            <pc:sldMk cId="3230881360" sldId="256"/>
            <ac:grpSpMk id="51" creationId="{45B5C641-8866-470F-8603-5BCB7516DD69}"/>
          </ac:grpSpMkLst>
        </pc:grpChg>
        <pc:picChg chg="add mod topLvl modCrop">
          <ac:chgData name="Man Yau Chan" userId="bf408d825103b0f6" providerId="LiveId" clId="{83C6FBBF-1C4B-4A27-99FE-647DDD3A359C}" dt="2021-01-28T20:47:01.139" v="6561" actId="1076"/>
          <ac:picMkLst>
            <pc:docMk/>
            <pc:sldMk cId="3230881360" sldId="256"/>
            <ac:picMk id="4" creationId="{0FDE5F80-16DE-4649-8F1D-1B1D0B0FA118}"/>
          </ac:picMkLst>
        </pc:picChg>
        <pc:picChg chg="add mod topLvl modCrop">
          <ac:chgData name="Man Yau Chan" userId="bf408d825103b0f6" providerId="LiveId" clId="{83C6FBBF-1C4B-4A27-99FE-647DDD3A359C}" dt="2021-01-28T20:49:25.587" v="6600" actId="1076"/>
          <ac:picMkLst>
            <pc:docMk/>
            <pc:sldMk cId="3230881360" sldId="256"/>
            <ac:picMk id="7" creationId="{038A0A1A-A113-4AA3-869C-1D50B0DC2A38}"/>
          </ac:picMkLst>
        </pc:picChg>
        <pc:picChg chg="add mod topLvl modCrop">
          <ac:chgData name="Man Yau Chan" userId="bf408d825103b0f6" providerId="LiveId" clId="{83C6FBBF-1C4B-4A27-99FE-647DDD3A359C}" dt="2021-01-28T20:49:27.370" v="6601" actId="1076"/>
          <ac:picMkLst>
            <pc:docMk/>
            <pc:sldMk cId="3230881360" sldId="256"/>
            <ac:picMk id="29" creationId="{82601456-D066-4F96-B3FC-FA8362913649}"/>
          </ac:picMkLst>
        </pc:picChg>
        <pc:picChg chg="add del mod modCrop">
          <ac:chgData name="Man Yau Chan" userId="bf408d825103b0f6" providerId="LiveId" clId="{83C6FBBF-1C4B-4A27-99FE-647DDD3A359C}" dt="2021-01-28T20:30:28.192" v="6093" actId="21"/>
          <ac:picMkLst>
            <pc:docMk/>
            <pc:sldMk cId="3230881360" sldId="256"/>
            <ac:picMk id="30" creationId="{E7D8B5C5-9595-43E5-8B05-CA4F5455EF60}"/>
          </ac:picMkLst>
        </pc:picChg>
        <pc:picChg chg="add mod modCrop">
          <ac:chgData name="Man Yau Chan" userId="bf408d825103b0f6" providerId="LiveId" clId="{83C6FBBF-1C4B-4A27-99FE-647DDD3A359C}" dt="2021-01-28T20:47:38.594" v="6569" actId="1076"/>
          <ac:picMkLst>
            <pc:docMk/>
            <pc:sldMk cId="3230881360" sldId="256"/>
            <ac:picMk id="33" creationId="{2AF7AB5C-464F-4F2B-971A-3905FA562B09}"/>
          </ac:picMkLst>
        </pc:picChg>
        <pc:picChg chg="add mod">
          <ac:chgData name="Man Yau Chan" userId="bf408d825103b0f6" providerId="LiveId" clId="{83C6FBBF-1C4B-4A27-99FE-647DDD3A359C}" dt="2021-01-28T20:47:12.424" v="6563" actId="571"/>
          <ac:picMkLst>
            <pc:docMk/>
            <pc:sldMk cId="3230881360" sldId="256"/>
            <ac:picMk id="48" creationId="{61984B9C-81BF-4091-A314-45934824A123}"/>
          </ac:picMkLst>
        </pc:picChg>
        <pc:picChg chg="add del mod">
          <ac:chgData name="Man Yau Chan" userId="bf408d825103b0f6" providerId="LiveId" clId="{83C6FBBF-1C4B-4A27-99FE-647DDD3A359C}" dt="2021-01-28T20:51:50.061" v="6692" actId="478"/>
          <ac:picMkLst>
            <pc:docMk/>
            <pc:sldMk cId="3230881360" sldId="256"/>
            <ac:picMk id="54" creationId="{E22B3CDB-336B-4E5C-AD97-7E55DCAF1485}"/>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BA8F800-86C2-4236-B79E-4A79DADC05B3}" type="datetimeFigureOut">
              <a:rPr lang="en-US" smtClean="0"/>
              <a:t>1/31/2021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75DEA-DD34-4195-801A-160CC529EFC9}" type="slidenum">
              <a:rPr lang="en-US" smtClean="0"/>
              <a:t>‹#›</a:t>
            </a:fld>
            <a:endParaRPr lang="en-US"/>
          </a:p>
        </p:txBody>
      </p:sp>
    </p:spTree>
    <p:extLst>
      <p:ext uri="{BB962C8B-B14F-4D97-AF65-F5344CB8AC3E}">
        <p14:creationId xmlns:p14="http://schemas.microsoft.com/office/powerpoint/2010/main" val="271593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A8F800-86C2-4236-B79E-4A79DADC05B3}" type="datetimeFigureOut">
              <a:rPr lang="en-US" smtClean="0"/>
              <a:t>1/31/2021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75DEA-DD34-4195-801A-160CC529EFC9}" type="slidenum">
              <a:rPr lang="en-US" smtClean="0"/>
              <a:t>‹#›</a:t>
            </a:fld>
            <a:endParaRPr lang="en-US"/>
          </a:p>
        </p:txBody>
      </p:sp>
    </p:spTree>
    <p:extLst>
      <p:ext uri="{BB962C8B-B14F-4D97-AF65-F5344CB8AC3E}">
        <p14:creationId xmlns:p14="http://schemas.microsoft.com/office/powerpoint/2010/main" val="1991137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A8F800-86C2-4236-B79E-4A79DADC05B3}" type="datetimeFigureOut">
              <a:rPr lang="en-US" smtClean="0"/>
              <a:t>1/31/2021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75DEA-DD34-4195-801A-160CC529EFC9}" type="slidenum">
              <a:rPr lang="en-US" smtClean="0"/>
              <a:t>‹#›</a:t>
            </a:fld>
            <a:endParaRPr lang="en-US"/>
          </a:p>
        </p:txBody>
      </p:sp>
    </p:spTree>
    <p:extLst>
      <p:ext uri="{BB962C8B-B14F-4D97-AF65-F5344CB8AC3E}">
        <p14:creationId xmlns:p14="http://schemas.microsoft.com/office/powerpoint/2010/main" val="941398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A8F800-86C2-4236-B79E-4A79DADC05B3}" type="datetimeFigureOut">
              <a:rPr lang="en-US" smtClean="0"/>
              <a:t>1/31/2021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75DEA-DD34-4195-801A-160CC529EFC9}" type="slidenum">
              <a:rPr lang="en-US" smtClean="0"/>
              <a:t>‹#›</a:t>
            </a:fld>
            <a:endParaRPr lang="en-US"/>
          </a:p>
        </p:txBody>
      </p:sp>
    </p:spTree>
    <p:extLst>
      <p:ext uri="{BB962C8B-B14F-4D97-AF65-F5344CB8AC3E}">
        <p14:creationId xmlns:p14="http://schemas.microsoft.com/office/powerpoint/2010/main" val="2343949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A8F800-86C2-4236-B79E-4A79DADC05B3}" type="datetimeFigureOut">
              <a:rPr lang="en-US" smtClean="0"/>
              <a:t>1/31/2021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75DEA-DD34-4195-801A-160CC529EFC9}" type="slidenum">
              <a:rPr lang="en-US" smtClean="0"/>
              <a:t>‹#›</a:t>
            </a:fld>
            <a:endParaRPr lang="en-US"/>
          </a:p>
        </p:txBody>
      </p:sp>
    </p:spTree>
    <p:extLst>
      <p:ext uri="{BB962C8B-B14F-4D97-AF65-F5344CB8AC3E}">
        <p14:creationId xmlns:p14="http://schemas.microsoft.com/office/powerpoint/2010/main" val="3229885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BA8F800-86C2-4236-B79E-4A79DADC05B3}" type="datetimeFigureOut">
              <a:rPr lang="en-US" smtClean="0"/>
              <a:t>1/31/2021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775DEA-DD34-4195-801A-160CC529EFC9}" type="slidenum">
              <a:rPr lang="en-US" smtClean="0"/>
              <a:t>‹#›</a:t>
            </a:fld>
            <a:endParaRPr lang="en-US"/>
          </a:p>
        </p:txBody>
      </p:sp>
    </p:spTree>
    <p:extLst>
      <p:ext uri="{BB962C8B-B14F-4D97-AF65-F5344CB8AC3E}">
        <p14:creationId xmlns:p14="http://schemas.microsoft.com/office/powerpoint/2010/main" val="846524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BA8F800-86C2-4236-B79E-4A79DADC05B3}" type="datetimeFigureOut">
              <a:rPr lang="en-US" smtClean="0"/>
              <a:t>1/31/2021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775DEA-DD34-4195-801A-160CC529EFC9}" type="slidenum">
              <a:rPr lang="en-US" smtClean="0"/>
              <a:t>‹#›</a:t>
            </a:fld>
            <a:endParaRPr lang="en-US"/>
          </a:p>
        </p:txBody>
      </p:sp>
    </p:spTree>
    <p:extLst>
      <p:ext uri="{BB962C8B-B14F-4D97-AF65-F5344CB8AC3E}">
        <p14:creationId xmlns:p14="http://schemas.microsoft.com/office/powerpoint/2010/main" val="787319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BA8F800-86C2-4236-B79E-4A79DADC05B3}" type="datetimeFigureOut">
              <a:rPr lang="en-US" smtClean="0"/>
              <a:t>1/31/2021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775DEA-DD34-4195-801A-160CC529EFC9}" type="slidenum">
              <a:rPr lang="en-US" smtClean="0"/>
              <a:t>‹#›</a:t>
            </a:fld>
            <a:endParaRPr lang="en-US"/>
          </a:p>
        </p:txBody>
      </p:sp>
    </p:spTree>
    <p:extLst>
      <p:ext uri="{BB962C8B-B14F-4D97-AF65-F5344CB8AC3E}">
        <p14:creationId xmlns:p14="http://schemas.microsoft.com/office/powerpoint/2010/main" val="1339732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A8F800-86C2-4236-B79E-4A79DADC05B3}" type="datetimeFigureOut">
              <a:rPr lang="en-US" smtClean="0"/>
              <a:t>1/31/2021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775DEA-DD34-4195-801A-160CC529EFC9}" type="slidenum">
              <a:rPr lang="en-US" smtClean="0"/>
              <a:t>‹#›</a:t>
            </a:fld>
            <a:endParaRPr lang="en-US"/>
          </a:p>
        </p:txBody>
      </p:sp>
    </p:spTree>
    <p:extLst>
      <p:ext uri="{BB962C8B-B14F-4D97-AF65-F5344CB8AC3E}">
        <p14:creationId xmlns:p14="http://schemas.microsoft.com/office/powerpoint/2010/main" val="455015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A8F800-86C2-4236-B79E-4A79DADC05B3}" type="datetimeFigureOut">
              <a:rPr lang="en-US" smtClean="0"/>
              <a:t>1/31/2021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775DEA-DD34-4195-801A-160CC529EFC9}" type="slidenum">
              <a:rPr lang="en-US" smtClean="0"/>
              <a:t>‹#›</a:t>
            </a:fld>
            <a:endParaRPr lang="en-US"/>
          </a:p>
        </p:txBody>
      </p:sp>
    </p:spTree>
    <p:extLst>
      <p:ext uri="{BB962C8B-B14F-4D97-AF65-F5344CB8AC3E}">
        <p14:creationId xmlns:p14="http://schemas.microsoft.com/office/powerpoint/2010/main" val="890272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A8F800-86C2-4236-B79E-4A79DADC05B3}" type="datetimeFigureOut">
              <a:rPr lang="en-US" smtClean="0"/>
              <a:t>1/31/2021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775DEA-DD34-4195-801A-160CC529EFC9}" type="slidenum">
              <a:rPr lang="en-US" smtClean="0"/>
              <a:t>‹#›</a:t>
            </a:fld>
            <a:endParaRPr lang="en-US"/>
          </a:p>
        </p:txBody>
      </p:sp>
    </p:spTree>
    <p:extLst>
      <p:ext uri="{BB962C8B-B14F-4D97-AF65-F5344CB8AC3E}">
        <p14:creationId xmlns:p14="http://schemas.microsoft.com/office/powerpoint/2010/main" val="3622729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A8F800-86C2-4236-B79E-4A79DADC05B3}" type="datetimeFigureOut">
              <a:rPr lang="en-US" smtClean="0"/>
              <a:t>1/31/2021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775DEA-DD34-4195-801A-160CC529EFC9}" type="slidenum">
              <a:rPr lang="en-US" smtClean="0"/>
              <a:t>‹#›</a:t>
            </a:fld>
            <a:endParaRPr lang="en-US"/>
          </a:p>
        </p:txBody>
      </p:sp>
    </p:spTree>
    <p:extLst>
      <p:ext uri="{BB962C8B-B14F-4D97-AF65-F5344CB8AC3E}">
        <p14:creationId xmlns:p14="http://schemas.microsoft.com/office/powerpoint/2010/main" val="2100753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29/2019GL085333"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xmlns="" id="{8D9E031F-C22A-7A4E-96C5-C8295BF5A596}"/>
              </a:ext>
            </a:extLst>
          </p:cNvPr>
          <p:cNvGrpSpPr/>
          <p:nvPr/>
        </p:nvGrpSpPr>
        <p:grpSpPr>
          <a:xfrm>
            <a:off x="5036233" y="831473"/>
            <a:ext cx="3309409" cy="2515585"/>
            <a:chOff x="4942689" y="914183"/>
            <a:chExt cx="3387840" cy="2557161"/>
          </a:xfrm>
        </p:grpSpPr>
        <p:sp>
          <p:nvSpPr>
            <p:cNvPr id="13" name="Rectangle 12">
              <a:extLst>
                <a:ext uri="{FF2B5EF4-FFF2-40B4-BE49-F238E27FC236}">
                  <a16:creationId xmlns:a16="http://schemas.microsoft.com/office/drawing/2014/main" xmlns="" id="{A53C0740-316E-4F02-ACF8-20373839BFCE}"/>
                </a:ext>
              </a:extLst>
            </p:cNvPr>
            <p:cNvSpPr/>
            <p:nvPr/>
          </p:nvSpPr>
          <p:spPr>
            <a:xfrm>
              <a:off x="5433279" y="1179941"/>
              <a:ext cx="1013799" cy="1403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CA200F85-9807-4791-9D53-3103FF0726B8}"/>
                </a:ext>
              </a:extLst>
            </p:cNvPr>
            <p:cNvSpPr/>
            <p:nvPr/>
          </p:nvSpPr>
          <p:spPr>
            <a:xfrm>
              <a:off x="7295621" y="1194184"/>
              <a:ext cx="1013799" cy="1403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Fig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93074"/>
            <a:stretch/>
          </p:blipFill>
          <p:spPr bwMode="auto">
            <a:xfrm>
              <a:off x="8034391" y="1090555"/>
              <a:ext cx="296138" cy="2377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4944841" y="1096877"/>
              <a:ext cx="353943" cy="866573"/>
            </a:xfrm>
            <a:prstGeom prst="rect">
              <a:avLst/>
            </a:prstGeom>
            <a:noFill/>
            <a:scene3d>
              <a:camera prst="orthographicFront">
                <a:rot lat="0" lon="0" rev="10800000"/>
              </a:camera>
              <a:lightRig rig="threePt" dir="t"/>
            </a:scene3d>
          </p:spPr>
          <p:txBody>
            <a:bodyPr vert="eaVert" wrap="square" rtlCol="0">
              <a:spAutoFit/>
            </a:bodyPr>
            <a:lstStyle/>
            <a:p>
              <a:pPr algn="ctr"/>
              <a:r>
                <a:rPr lang="en-US" sz="1100" b="1" dirty="0"/>
                <a:t>850 hPa</a:t>
              </a:r>
            </a:p>
          </p:txBody>
        </p:sp>
        <p:sp>
          <p:nvSpPr>
            <p:cNvPr id="43" name="TextBox 42"/>
            <p:cNvSpPr txBox="1"/>
            <p:nvPr/>
          </p:nvSpPr>
          <p:spPr>
            <a:xfrm>
              <a:off x="4942689" y="1743920"/>
              <a:ext cx="353943" cy="866573"/>
            </a:xfrm>
            <a:prstGeom prst="rect">
              <a:avLst/>
            </a:prstGeom>
            <a:noFill/>
            <a:scene3d>
              <a:camera prst="orthographicFront">
                <a:rot lat="0" lon="0" rev="10800000"/>
              </a:camera>
              <a:lightRig rig="threePt" dir="t"/>
            </a:scene3d>
          </p:spPr>
          <p:txBody>
            <a:bodyPr vert="eaVert" wrap="square" rtlCol="0">
              <a:spAutoFit/>
            </a:bodyPr>
            <a:lstStyle/>
            <a:p>
              <a:pPr algn="ctr"/>
              <a:r>
                <a:rPr lang="en-US" sz="1100" b="1" dirty="0"/>
                <a:t>500 hPa</a:t>
              </a:r>
            </a:p>
          </p:txBody>
        </p:sp>
        <p:sp>
          <p:nvSpPr>
            <p:cNvPr id="44" name="TextBox 43"/>
            <p:cNvSpPr txBox="1"/>
            <p:nvPr/>
          </p:nvSpPr>
          <p:spPr>
            <a:xfrm>
              <a:off x="4951398" y="2451060"/>
              <a:ext cx="353943" cy="866573"/>
            </a:xfrm>
            <a:prstGeom prst="rect">
              <a:avLst/>
            </a:prstGeom>
            <a:noFill/>
            <a:scene3d>
              <a:camera prst="orthographicFront">
                <a:rot lat="0" lon="0" rev="10800000"/>
              </a:camera>
              <a:lightRig rig="threePt" dir="t"/>
            </a:scene3d>
          </p:spPr>
          <p:txBody>
            <a:bodyPr vert="eaVert" wrap="square" rtlCol="0">
              <a:spAutoFit/>
            </a:bodyPr>
            <a:lstStyle/>
            <a:p>
              <a:pPr algn="ctr"/>
              <a:r>
                <a:rPr lang="en-US" sz="1100" b="1" dirty="0"/>
                <a:t>175 hPa</a:t>
              </a:r>
            </a:p>
          </p:txBody>
        </p:sp>
        <p:pic>
          <p:nvPicPr>
            <p:cNvPr id="14" name="Picture 2" descr="Figure 2">
              <a:extLst>
                <a:ext uri="{FF2B5EF4-FFF2-40B4-BE49-F238E27FC236}">
                  <a16:creationId xmlns:a16="http://schemas.microsoft.com/office/drawing/2014/main" xmlns="" id="{7F2B0C89-2D2D-4E40-A2A2-E676742CEB7A}"/>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895" r="39567"/>
            <a:stretch/>
          </p:blipFill>
          <p:spPr bwMode="auto">
            <a:xfrm>
              <a:off x="5270643" y="914183"/>
              <a:ext cx="2691829" cy="2557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 name="TextBox 4">
            <a:extLst>
              <a:ext uri="{FF2B5EF4-FFF2-40B4-BE49-F238E27FC236}">
                <a16:creationId xmlns:a16="http://schemas.microsoft.com/office/drawing/2014/main" xmlns="" id="{823FE995-2A38-4332-9071-4685AC040439}"/>
              </a:ext>
            </a:extLst>
          </p:cNvPr>
          <p:cNvSpPr txBox="1"/>
          <p:nvPr/>
        </p:nvSpPr>
        <p:spPr>
          <a:xfrm>
            <a:off x="241781" y="63782"/>
            <a:ext cx="8606118" cy="830997"/>
          </a:xfrm>
          <a:prstGeom prst="rect">
            <a:avLst/>
          </a:prstGeom>
          <a:noFill/>
        </p:spPr>
        <p:txBody>
          <a:bodyPr wrap="square">
            <a:spAutoFit/>
          </a:bodyPr>
          <a:lstStyle/>
          <a:p>
            <a:pPr algn="ctr"/>
            <a:r>
              <a:rPr lang="en-US" sz="2400" b="1" dirty="0">
                <a:latin typeface="Arial" pitchFamily="34" charset="0"/>
                <a:ea typeface="SimSun" panose="02010600030101010101" pitchFamily="2" charset="-122"/>
                <a:cs typeface="Arial" pitchFamily="34" charset="0"/>
              </a:rPr>
              <a:t>Organized Thunderstorms Significantly Contribute to the Earth’s Energy Cycle </a:t>
            </a:r>
          </a:p>
        </p:txBody>
      </p:sp>
      <p:sp>
        <p:nvSpPr>
          <p:cNvPr id="6" name="TextBox 5">
            <a:extLst>
              <a:ext uri="{FF2B5EF4-FFF2-40B4-BE49-F238E27FC236}">
                <a16:creationId xmlns:a16="http://schemas.microsoft.com/office/drawing/2014/main" xmlns="" id="{B91011F4-FD5A-453F-A762-5EEF96C8AF0F}"/>
              </a:ext>
            </a:extLst>
          </p:cNvPr>
          <p:cNvSpPr txBox="1"/>
          <p:nvPr/>
        </p:nvSpPr>
        <p:spPr>
          <a:xfrm>
            <a:off x="143839" y="1059081"/>
            <a:ext cx="4164888" cy="5870838"/>
          </a:xfrm>
          <a:prstGeom prst="rect">
            <a:avLst/>
          </a:prstGeom>
          <a:noFill/>
        </p:spPr>
        <p:txBody>
          <a:bodyPr wrap="square" rtlCol="0">
            <a:spAutoFit/>
          </a:bodyPr>
          <a:lstStyle/>
          <a:p>
            <a:pPr algn="ctr">
              <a:spcAft>
                <a:spcPts val="300"/>
              </a:spcAft>
            </a:pPr>
            <a:r>
              <a:rPr lang="en-US" altLang="zh-CN" sz="1400" b="1" dirty="0"/>
              <a:t>O</a:t>
            </a:r>
            <a:r>
              <a:rPr lang="en-US" sz="1400" b="1" dirty="0"/>
              <a:t>bjectives</a:t>
            </a:r>
          </a:p>
          <a:p>
            <a:pPr marL="285750" indent="-285750">
              <a:buFont typeface="Arial" panose="020B0604020202020204" pitchFamily="34" charset="0"/>
              <a:buChar char="•"/>
            </a:pPr>
            <a:r>
              <a:rPr lang="en-US" sz="1400" dirty="0"/>
              <a:t>The energy received from the sun is redistributed around the globe by atmospheric overturning circulations. This study estimates the mass and energy transports associated with the atmospheric overturning across different spatial scales.</a:t>
            </a:r>
          </a:p>
          <a:p>
            <a:pPr marL="285750" indent="-285750">
              <a:buFont typeface="Arial" panose="020B0604020202020204" pitchFamily="34" charset="0"/>
              <a:buChar char="•"/>
            </a:pPr>
            <a:endParaRPr lang="en-US" sz="1400" dirty="0"/>
          </a:p>
          <a:p>
            <a:pPr algn="ctr">
              <a:spcAft>
                <a:spcPts val="300"/>
              </a:spcAft>
            </a:pPr>
            <a:r>
              <a:rPr lang="en-US" sz="1400" b="1" dirty="0"/>
              <a:t>Approach</a:t>
            </a:r>
          </a:p>
          <a:p>
            <a:pPr marL="285750" indent="-285750">
              <a:buFont typeface="Arial" panose="020B0604020202020204" pitchFamily="34" charset="0"/>
              <a:buChar char="•"/>
            </a:pPr>
            <a:r>
              <a:rPr lang="en-US" sz="1400" dirty="0"/>
              <a:t>The atmospheric overturning in the newest-generation (ERA5) and the previous-generation (ERA-Interim) reanalyses from the European Centre for Medium-Range Weather Forecasts are compared based on isentropic averaging that identifies the contribution of different scales</a:t>
            </a:r>
          </a:p>
          <a:p>
            <a:endParaRPr lang="en-US" sz="1400" dirty="0"/>
          </a:p>
          <a:p>
            <a:pPr algn="ctr">
              <a:spcAft>
                <a:spcPts val="300"/>
              </a:spcAft>
            </a:pPr>
            <a:r>
              <a:rPr lang="en-US" altLang="zh-CN" sz="1400" b="1" dirty="0"/>
              <a:t>I</a:t>
            </a:r>
            <a:r>
              <a:rPr lang="en-US" sz="1400" b="1" dirty="0"/>
              <a:t>mpacts</a:t>
            </a:r>
          </a:p>
          <a:p>
            <a:pPr marL="285750" indent="-285750">
              <a:buFont typeface="Arial" panose="020B0604020202020204" pitchFamily="34" charset="0"/>
              <a:buChar char="•"/>
            </a:pPr>
            <a:r>
              <a:rPr lang="en-US" sz="1300" dirty="0"/>
              <a:t>This study identified the key roles of mesoscale overturning associated with organized thunderstorms in redistributing energy across the tropics.</a:t>
            </a:r>
          </a:p>
          <a:p>
            <a:pPr marL="285750" indent="-285750">
              <a:buFont typeface="Arial" panose="020B0604020202020204" pitchFamily="34" charset="0"/>
              <a:buChar char="•"/>
            </a:pPr>
            <a:r>
              <a:rPr lang="en-US" sz="1300" dirty="0"/>
              <a:t>The first estimates of multiscale overturning provided by this study are important benchmarks for modeling of tropical circulation and precipitation. </a:t>
            </a:r>
          </a:p>
          <a:p>
            <a:pPr marL="285750" indent="-285750">
              <a:spcAft>
                <a:spcPts val="1200"/>
              </a:spcAft>
              <a:buFont typeface="Arial" panose="020B0604020202020204" pitchFamily="34" charset="0"/>
              <a:buChar char="•"/>
            </a:pPr>
            <a:r>
              <a:rPr lang="en-US" sz="1300" dirty="0"/>
              <a:t>This study motivates a new research priority to understand and model the role of mesoscale convective processes in global energy and water cycles. </a:t>
            </a:r>
          </a:p>
        </p:txBody>
      </p:sp>
      <p:sp>
        <p:nvSpPr>
          <p:cNvPr id="45" name="TextBox 44">
            <a:extLst>
              <a:ext uri="{FF2B5EF4-FFF2-40B4-BE49-F238E27FC236}">
                <a16:creationId xmlns:a16="http://schemas.microsoft.com/office/drawing/2014/main" xmlns="" id="{D12C7F5F-B06C-4171-BF84-4129B92FFE6B}"/>
              </a:ext>
            </a:extLst>
          </p:cNvPr>
          <p:cNvSpPr txBox="1"/>
          <p:nvPr/>
        </p:nvSpPr>
        <p:spPr>
          <a:xfrm>
            <a:off x="4567160" y="3280331"/>
            <a:ext cx="4421732" cy="646331"/>
          </a:xfrm>
          <a:prstGeom prst="rect">
            <a:avLst/>
          </a:prstGeom>
          <a:noFill/>
        </p:spPr>
        <p:txBody>
          <a:bodyPr wrap="square">
            <a:spAutoFit/>
          </a:bodyPr>
          <a:lstStyle/>
          <a:p>
            <a:r>
              <a:rPr lang="en-US" sz="1200" dirty="0">
                <a:ea typeface="SimSun" panose="02010600030101010101" pitchFamily="2" charset="-122"/>
              </a:rPr>
              <a:t>Upward mass transport associated with the mesoscale overturning at different vertical levels, showing large differences between ERA-Interim (left) and ERA5 (right) at upper levels (500 </a:t>
            </a:r>
            <a:r>
              <a:rPr lang="en-US" sz="1200" dirty="0" err="1">
                <a:ea typeface="SimSun" panose="02010600030101010101" pitchFamily="2" charset="-122"/>
              </a:rPr>
              <a:t>hPa</a:t>
            </a:r>
            <a:r>
              <a:rPr lang="en-US" sz="1200" dirty="0">
                <a:ea typeface="SimSun" panose="02010600030101010101" pitchFamily="2" charset="-122"/>
              </a:rPr>
              <a:t> and175 </a:t>
            </a:r>
            <a:r>
              <a:rPr lang="en-US" sz="1200" dirty="0" err="1">
                <a:ea typeface="SimSun" panose="02010600030101010101" pitchFamily="2" charset="-122"/>
              </a:rPr>
              <a:t>hPa</a:t>
            </a:r>
            <a:r>
              <a:rPr lang="en-US" sz="1200" dirty="0">
                <a:ea typeface="SimSun" panose="02010600030101010101" pitchFamily="2" charset="-122"/>
              </a:rPr>
              <a:t>)</a:t>
            </a:r>
            <a:endParaRPr lang="en-US" sz="1200" dirty="0"/>
          </a:p>
        </p:txBody>
      </p:sp>
      <p:sp>
        <p:nvSpPr>
          <p:cNvPr id="63" name="TextBox 62">
            <a:extLst>
              <a:ext uri="{FF2B5EF4-FFF2-40B4-BE49-F238E27FC236}">
                <a16:creationId xmlns:a16="http://schemas.microsoft.com/office/drawing/2014/main" xmlns="" id="{8EF18E8B-9B0C-4EB3-BCF7-959CE1F4730B}"/>
              </a:ext>
            </a:extLst>
          </p:cNvPr>
          <p:cNvSpPr txBox="1"/>
          <p:nvPr/>
        </p:nvSpPr>
        <p:spPr>
          <a:xfrm>
            <a:off x="4360405" y="6192775"/>
            <a:ext cx="4679090" cy="612000"/>
          </a:xfrm>
          <a:prstGeom prst="rect">
            <a:avLst/>
          </a:prstGeom>
          <a:noFill/>
          <a:ln>
            <a:solidFill>
              <a:schemeClr val="tx1"/>
            </a:solidFill>
          </a:ln>
        </p:spPr>
        <p:txBody>
          <a:bodyPr wrap="square">
            <a:spAutoFit/>
          </a:bodyPr>
          <a:lstStyle/>
          <a:p>
            <a:r>
              <a:rPr lang="en-US" sz="900" dirty="0">
                <a:solidFill>
                  <a:srgbClr val="212121"/>
                </a:solidFill>
                <a:latin typeface="Open sans"/>
              </a:rPr>
              <a:t>Chen, X., Pauluis, O. M., Leung, L. R., &amp; Zhang, F. (2020). Significant contribution of mesoscale overturning to tropical mass and energy transport revealed by the ERA5 reanalysis. Geophysical Research Letters, 47, e2019GL085333. </a:t>
            </a:r>
            <a:r>
              <a:rPr lang="en-US" sz="900" dirty="0">
                <a:solidFill>
                  <a:srgbClr val="212121"/>
                </a:solidFill>
                <a:latin typeface="Open sans"/>
                <a:hlinkClick r:id="rId3"/>
              </a:rPr>
              <a:t>https://doi.org/10.1029/2019GL085333</a:t>
            </a:r>
            <a:endParaRPr lang="en-US" sz="900" dirty="0"/>
          </a:p>
        </p:txBody>
      </p:sp>
      <p:pic>
        <p:nvPicPr>
          <p:cNvPr id="46" name="Picture 3" descr="Fig-2D-deep_covection"/>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49052" y="3911026"/>
            <a:ext cx="4133754" cy="1506584"/>
          </a:xfrm>
          <a:prstGeom prst="rect">
            <a:avLst/>
          </a:prstGeom>
          <a:noFill/>
          <a:ln>
            <a:noFill/>
          </a:ln>
        </p:spPr>
      </p:pic>
      <p:sp>
        <p:nvSpPr>
          <p:cNvPr id="47" name="TextBox 46">
            <a:extLst>
              <a:ext uri="{FF2B5EF4-FFF2-40B4-BE49-F238E27FC236}">
                <a16:creationId xmlns:a16="http://schemas.microsoft.com/office/drawing/2014/main" xmlns="" id="{D12C7F5F-B06C-4171-BF84-4129B92FFE6B}"/>
              </a:ext>
            </a:extLst>
          </p:cNvPr>
          <p:cNvSpPr txBox="1"/>
          <p:nvPr/>
        </p:nvSpPr>
        <p:spPr>
          <a:xfrm>
            <a:off x="4519101" y="5368813"/>
            <a:ext cx="4556886" cy="830997"/>
          </a:xfrm>
          <a:prstGeom prst="rect">
            <a:avLst/>
          </a:prstGeom>
          <a:noFill/>
        </p:spPr>
        <p:txBody>
          <a:bodyPr wrap="square">
            <a:spAutoFit/>
          </a:bodyPr>
          <a:lstStyle/>
          <a:p>
            <a:r>
              <a:rPr lang="en-US" sz="1200" dirty="0">
                <a:ea typeface="SimSun" panose="02010600030101010101" pitchFamily="2" charset="-122"/>
              </a:rPr>
              <a:t>O</a:t>
            </a:r>
            <a:r>
              <a:rPr lang="en-US" sz="1200" dirty="0"/>
              <a:t>utgoing longwave radiation from satellites (top) and mesoscale upward mass transport from ERA-Interim (middle) and ERA5 (bottom). Areas of strong upward mass transport in ERA5 correspond to areas of deep convection (low OLR values).</a:t>
            </a:r>
          </a:p>
        </p:txBody>
      </p:sp>
    </p:spTree>
    <p:extLst>
      <p:ext uri="{BB962C8B-B14F-4D97-AF65-F5344CB8AC3E}">
        <p14:creationId xmlns:p14="http://schemas.microsoft.com/office/powerpoint/2010/main" val="323088136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135</TotalTime>
  <Words>283</Words>
  <Application>Microsoft Office PowerPoint</Application>
  <PresentationFormat>全屏显示(4:3)</PresentationFormat>
  <Paragraphs>17</Paragraphs>
  <Slides>1</Slides>
  <Notes>0</Notes>
  <HiddenSlides>0</HiddenSlides>
  <MMClips>0</MMClips>
  <ScaleCrop>false</ScaleCrop>
  <HeadingPairs>
    <vt:vector size="4" baseType="variant">
      <vt:variant>
        <vt:lpstr>主题</vt:lpstr>
      </vt:variant>
      <vt:variant>
        <vt:i4>1</vt:i4>
      </vt:variant>
      <vt:variant>
        <vt:lpstr>幻灯片标题</vt:lpstr>
      </vt:variant>
      <vt:variant>
        <vt:i4>1</vt:i4>
      </vt:variant>
    </vt:vector>
  </HeadingPairs>
  <TitlesOfParts>
    <vt:vector size="2" baseType="lpstr">
      <vt:lpstr>Office Theme</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 Yau Chan</dc:creator>
  <cp:lastModifiedBy>Xingchao Chen</cp:lastModifiedBy>
  <cp:revision>11</cp:revision>
  <dcterms:created xsi:type="dcterms:W3CDTF">2021-01-26T20:15:38Z</dcterms:created>
  <dcterms:modified xsi:type="dcterms:W3CDTF">2021-01-31T21:11:59Z</dcterms:modified>
</cp:coreProperties>
</file>