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6FBBF-1C4B-4A27-99FE-647DDD3A359C}" v="24" dt="2021-01-28T20:51:19.1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>
        <p:scale>
          <a:sx n="90" d="100"/>
          <a:sy n="90" d="100"/>
        </p:scale>
        <p:origin x="-1188" y="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 Yau Chan" userId="bf408d825103b0f6" providerId="LiveId" clId="{83C6FBBF-1C4B-4A27-99FE-647DDD3A359C}"/>
    <pc:docChg chg="undo custSel modSld">
      <pc:chgData name="Man Yau Chan" userId="bf408d825103b0f6" providerId="LiveId" clId="{83C6FBBF-1C4B-4A27-99FE-647DDD3A359C}" dt="2021-01-28T21:19:28.675" v="8411" actId="20577"/>
      <pc:docMkLst>
        <pc:docMk/>
      </pc:docMkLst>
      <pc:sldChg chg="addSp delSp modSp mod">
        <pc:chgData name="Man Yau Chan" userId="bf408d825103b0f6" providerId="LiveId" clId="{83C6FBBF-1C4B-4A27-99FE-647DDD3A359C}" dt="2021-01-28T21:19:28.675" v="8411" actId="20577"/>
        <pc:sldMkLst>
          <pc:docMk/>
          <pc:sldMk cId="3230881360" sldId="256"/>
        </pc:sldMkLst>
        <pc:spChg chg="mod">
          <ac:chgData name="Man Yau Chan" userId="bf408d825103b0f6" providerId="LiveId" clId="{83C6FBBF-1C4B-4A27-99FE-647DDD3A359C}" dt="2021-01-28T21:19:28.675" v="8411" actId="20577"/>
          <ac:spMkLst>
            <pc:docMk/>
            <pc:sldMk cId="3230881360" sldId="256"/>
            <ac:spMk id="5" creationId="{823FE995-2A38-4332-9071-4685AC040439}"/>
          </ac:spMkLst>
        </pc:spChg>
        <pc:spChg chg="add mod">
          <ac:chgData name="Man Yau Chan" userId="bf408d825103b0f6" providerId="LiveId" clId="{83C6FBBF-1C4B-4A27-99FE-647DDD3A359C}" dt="2021-01-28T21:04:04.498" v="7937" actId="1076"/>
          <ac:spMkLst>
            <pc:docMk/>
            <pc:sldMk cId="3230881360" sldId="256"/>
            <ac:spMk id="6" creationId="{B91011F4-FD5A-453F-A762-5EEF96C8AF0F}"/>
          </ac:spMkLst>
        </pc:spChg>
        <pc:spChg chg="add mod topLvl">
          <ac:chgData name="Man Yau Chan" userId="bf408d825103b0f6" providerId="LiveId" clId="{83C6FBBF-1C4B-4A27-99FE-647DDD3A359C}" dt="2021-01-28T20:47:01.139" v="6561" actId="1076"/>
          <ac:spMkLst>
            <pc:docMk/>
            <pc:sldMk cId="3230881360" sldId="256"/>
            <ac:spMk id="8" creationId="{CAEE51FB-A10B-4549-92A0-E9E4F7283970}"/>
          </ac:spMkLst>
        </pc:spChg>
        <pc:spChg chg="add mod ord topLvl">
          <ac:chgData name="Man Yau Chan" userId="bf408d825103b0f6" providerId="LiveId" clId="{83C6FBBF-1C4B-4A27-99FE-647DDD3A359C}" dt="2021-01-28T20:51:48.786" v="6691" actId="1076"/>
          <ac:spMkLst>
            <pc:docMk/>
            <pc:sldMk cId="3230881360" sldId="256"/>
            <ac:spMk id="9" creationId="{F74E8F4D-EFDB-45F9-800D-5EA028CB6D7F}"/>
          </ac:spMkLst>
        </pc:spChg>
        <pc:spChg chg="add del mod topLvl">
          <ac:chgData name="Man Yau Chan" userId="bf408d825103b0f6" providerId="LiveId" clId="{83C6FBBF-1C4B-4A27-99FE-647DDD3A359C}" dt="2021-01-28T20:36:56.995" v="6247" actId="478"/>
          <ac:spMkLst>
            <pc:docMk/>
            <pc:sldMk cId="3230881360" sldId="256"/>
            <ac:spMk id="10" creationId="{33BB35EE-FA49-4BA8-B667-56C7F5A97BF9}"/>
          </ac:spMkLst>
        </pc:spChg>
        <pc:spChg chg="add mod topLvl">
          <ac:chgData name="Man Yau Chan" userId="bf408d825103b0f6" providerId="LiveId" clId="{83C6FBBF-1C4B-4A27-99FE-647DDD3A359C}" dt="2021-01-28T20:49:25.587" v="6600" actId="1076"/>
          <ac:spMkLst>
            <pc:docMk/>
            <pc:sldMk cId="3230881360" sldId="256"/>
            <ac:spMk id="11" creationId="{E35D04F7-BC81-46FD-BA28-8A2F3ED73A37}"/>
          </ac:spMkLst>
        </pc:spChg>
        <pc:spChg chg="add mod ord topLvl">
          <ac:chgData name="Man Yau Chan" userId="bf408d825103b0f6" providerId="LiveId" clId="{83C6FBBF-1C4B-4A27-99FE-647DDD3A359C}" dt="2021-01-28T20:47:38.594" v="6569" actId="1076"/>
          <ac:spMkLst>
            <pc:docMk/>
            <pc:sldMk cId="3230881360" sldId="256"/>
            <ac:spMk id="12" creationId="{CA200F85-9807-4791-9D53-3103FF0726B8}"/>
          </ac:spMkLst>
        </pc:spChg>
        <pc:spChg chg="add mod topLvl">
          <ac:chgData name="Man Yau Chan" userId="bf408d825103b0f6" providerId="LiveId" clId="{83C6FBBF-1C4B-4A27-99FE-647DDD3A359C}" dt="2021-01-28T20:47:01.139" v="6561" actId="1076"/>
          <ac:spMkLst>
            <pc:docMk/>
            <pc:sldMk cId="3230881360" sldId="256"/>
            <ac:spMk id="13" creationId="{A53C0740-316E-4F02-ACF8-20373839BFCE}"/>
          </ac:spMkLst>
        </pc:spChg>
        <pc:spChg chg="add mod topLvl">
          <ac:chgData name="Man Yau Chan" userId="bf408d825103b0f6" providerId="LiveId" clId="{83C6FBBF-1C4B-4A27-99FE-647DDD3A359C}" dt="2021-01-28T21:02:01.410" v="7692" actId="20577"/>
          <ac:spMkLst>
            <pc:docMk/>
            <pc:sldMk cId="3230881360" sldId="256"/>
            <ac:spMk id="14" creationId="{5BE72C47-DEAD-4853-8693-A7865BB30A4B}"/>
          </ac:spMkLst>
        </pc:spChg>
        <pc:spChg chg="add del mod ord topLvl">
          <ac:chgData name="Man Yau Chan" userId="bf408d825103b0f6" providerId="LiveId" clId="{83C6FBBF-1C4B-4A27-99FE-647DDD3A359C}" dt="2021-01-28T20:30:28.192" v="6093" actId="21"/>
          <ac:spMkLst>
            <pc:docMk/>
            <pc:sldMk cId="3230881360" sldId="256"/>
            <ac:spMk id="15" creationId="{FE289ADF-4A70-4812-8349-14B6B2F2F3A9}"/>
          </ac:spMkLst>
        </pc:spChg>
        <pc:spChg chg="add del mod">
          <ac:chgData name="Man Yau Chan" userId="bf408d825103b0f6" providerId="LiveId" clId="{83C6FBBF-1C4B-4A27-99FE-647DDD3A359C}" dt="2021-01-28T20:28:14.995" v="6057" actId="478"/>
          <ac:spMkLst>
            <pc:docMk/>
            <pc:sldMk cId="3230881360" sldId="256"/>
            <ac:spMk id="16" creationId="{639B3B12-A8F2-40A3-B6B7-2063A1A93C50}"/>
          </ac:spMkLst>
        </pc:spChg>
        <pc:spChg chg="add del mod topLvl">
          <ac:chgData name="Man Yau Chan" userId="bf408d825103b0f6" providerId="LiveId" clId="{83C6FBBF-1C4B-4A27-99FE-647DDD3A359C}" dt="2021-01-28T20:36:17.099" v="6215" actId="478"/>
          <ac:spMkLst>
            <pc:docMk/>
            <pc:sldMk cId="3230881360" sldId="256"/>
            <ac:spMk id="17" creationId="{CEB478E4-8CD0-49E3-AC0B-F70E4A88E2E9}"/>
          </ac:spMkLst>
        </pc:spChg>
        <pc:spChg chg="add mod topLvl">
          <ac:chgData name="Man Yau Chan" userId="bf408d825103b0f6" providerId="LiveId" clId="{83C6FBBF-1C4B-4A27-99FE-647DDD3A359C}" dt="2021-01-28T20:47:01.139" v="6561" actId="1076"/>
          <ac:spMkLst>
            <pc:docMk/>
            <pc:sldMk cId="3230881360" sldId="256"/>
            <ac:spMk id="18" creationId="{4FC0FDF0-E253-48E2-9E4B-FD7F42329DFC}"/>
          </ac:spMkLst>
        </pc:spChg>
        <pc:spChg chg="add del mod topLvl">
          <ac:chgData name="Man Yau Chan" userId="bf408d825103b0f6" providerId="LiveId" clId="{83C6FBBF-1C4B-4A27-99FE-647DDD3A359C}" dt="2021-01-28T20:29:41.324" v="6083" actId="478"/>
          <ac:spMkLst>
            <pc:docMk/>
            <pc:sldMk cId="3230881360" sldId="256"/>
            <ac:spMk id="19" creationId="{77FE132A-F47A-4D4B-AEB7-E1A948423E42}"/>
          </ac:spMkLst>
        </pc:spChg>
        <pc:spChg chg="add del mod topLvl">
          <ac:chgData name="Man Yau Chan" userId="bf408d825103b0f6" providerId="LiveId" clId="{83C6FBBF-1C4B-4A27-99FE-647DDD3A359C}" dt="2021-01-28T20:29:41.324" v="6083" actId="478"/>
          <ac:spMkLst>
            <pc:docMk/>
            <pc:sldMk cId="3230881360" sldId="256"/>
            <ac:spMk id="20" creationId="{1E1EC8D1-C730-4461-86F7-ED0273CA22CF}"/>
          </ac:spMkLst>
        </pc:spChg>
        <pc:spChg chg="add del mod topLvl">
          <ac:chgData name="Man Yau Chan" userId="bf408d825103b0f6" providerId="LiveId" clId="{83C6FBBF-1C4B-4A27-99FE-647DDD3A359C}" dt="2021-01-28T20:31:25.371" v="6119" actId="478"/>
          <ac:spMkLst>
            <pc:docMk/>
            <pc:sldMk cId="3230881360" sldId="256"/>
            <ac:spMk id="21" creationId="{F64E0573-3363-4F79-AD15-42935D5847D7}"/>
          </ac:spMkLst>
        </pc:spChg>
        <pc:spChg chg="add del mod topLvl">
          <ac:chgData name="Man Yau Chan" userId="bf408d825103b0f6" providerId="LiveId" clId="{83C6FBBF-1C4B-4A27-99FE-647DDD3A359C}" dt="2021-01-28T20:31:24.155" v="6118" actId="478"/>
          <ac:spMkLst>
            <pc:docMk/>
            <pc:sldMk cId="3230881360" sldId="256"/>
            <ac:spMk id="22" creationId="{20C030E0-0016-4675-95B6-DC1F86A18807}"/>
          </ac:spMkLst>
        </pc:spChg>
        <pc:spChg chg="add del mod topLvl">
          <ac:chgData name="Man Yau Chan" userId="bf408d825103b0f6" providerId="LiveId" clId="{83C6FBBF-1C4B-4A27-99FE-647DDD3A359C}" dt="2021-01-28T20:31:40.421" v="6123" actId="478"/>
          <ac:spMkLst>
            <pc:docMk/>
            <pc:sldMk cId="3230881360" sldId="256"/>
            <ac:spMk id="23" creationId="{5EDC6A26-2B53-41D0-8E04-E6F93CC7EFBF}"/>
          </ac:spMkLst>
        </pc:spChg>
        <pc:spChg chg="add del mod">
          <ac:chgData name="Man Yau Chan" userId="bf408d825103b0f6" providerId="LiveId" clId="{83C6FBBF-1C4B-4A27-99FE-647DDD3A359C}" dt="2021-01-28T20:28:40.403" v="6066" actId="478"/>
          <ac:spMkLst>
            <pc:docMk/>
            <pc:sldMk cId="3230881360" sldId="256"/>
            <ac:spMk id="24" creationId="{BA4CD3E6-0A2F-41B6-BF8F-2617E23DA774}"/>
          </ac:spMkLst>
        </pc:spChg>
        <pc:spChg chg="add mod topLvl">
          <ac:chgData name="Man Yau Chan" userId="bf408d825103b0f6" providerId="LiveId" clId="{83C6FBBF-1C4B-4A27-99FE-647DDD3A359C}" dt="2021-01-28T20:49:25.587" v="6600" actId="1076"/>
          <ac:spMkLst>
            <pc:docMk/>
            <pc:sldMk cId="3230881360" sldId="256"/>
            <ac:spMk id="25" creationId="{B04E2C2C-6DAC-4625-BE6F-648AD7224B5D}"/>
          </ac:spMkLst>
        </pc:spChg>
        <pc:spChg chg="add del mod topLvl">
          <ac:chgData name="Man Yau Chan" userId="bf408d825103b0f6" providerId="LiveId" clId="{83C6FBBF-1C4B-4A27-99FE-647DDD3A359C}" dt="2021-01-28T20:30:28.192" v="6093" actId="21"/>
          <ac:spMkLst>
            <pc:docMk/>
            <pc:sldMk cId="3230881360" sldId="256"/>
            <ac:spMk id="26" creationId="{383F8D3A-7E25-4A12-BF1C-DDFF5FBFBF0E}"/>
          </ac:spMkLst>
        </pc:spChg>
        <pc:spChg chg="add mod topLvl">
          <ac:chgData name="Man Yau Chan" userId="bf408d825103b0f6" providerId="LiveId" clId="{83C6FBBF-1C4B-4A27-99FE-647DDD3A359C}" dt="2021-01-28T20:49:25.587" v="6600" actId="1076"/>
          <ac:spMkLst>
            <pc:docMk/>
            <pc:sldMk cId="3230881360" sldId="256"/>
            <ac:spMk id="27" creationId="{C276F3B1-96E0-4C0A-8346-29AA15EAD979}"/>
          </ac:spMkLst>
        </pc:spChg>
        <pc:spChg chg="add mod topLvl">
          <ac:chgData name="Man Yau Chan" userId="bf408d825103b0f6" providerId="LiveId" clId="{83C6FBBF-1C4B-4A27-99FE-647DDD3A359C}" dt="2021-01-28T20:47:01.139" v="6561" actId="1076"/>
          <ac:spMkLst>
            <pc:docMk/>
            <pc:sldMk cId="3230881360" sldId="256"/>
            <ac:spMk id="28" creationId="{81D1760E-B7FE-4C3A-954F-0E30862CD6D0}"/>
          </ac:spMkLst>
        </pc:spChg>
        <pc:spChg chg="add del mod">
          <ac:chgData name="Man Yau Chan" userId="bf408d825103b0f6" providerId="LiveId" clId="{83C6FBBF-1C4B-4A27-99FE-647DDD3A359C}" dt="2021-01-28T20:30:38.595" v="6096" actId="478"/>
          <ac:spMkLst>
            <pc:docMk/>
            <pc:sldMk cId="3230881360" sldId="256"/>
            <ac:spMk id="31" creationId="{F647749F-490F-4188-A14B-6793FEA53D37}"/>
          </ac:spMkLst>
        </pc:spChg>
        <pc:spChg chg="add mod">
          <ac:chgData name="Man Yau Chan" userId="bf408d825103b0f6" providerId="LiveId" clId="{83C6FBBF-1C4B-4A27-99FE-647DDD3A359C}" dt="2021-01-28T20:47:38.594" v="6569" actId="1076"/>
          <ac:spMkLst>
            <pc:docMk/>
            <pc:sldMk cId="3230881360" sldId="256"/>
            <ac:spMk id="32" creationId="{80C549A8-B6F4-4035-ABB6-98B3222EEA2D}"/>
          </ac:spMkLst>
        </pc:spChg>
        <pc:spChg chg="add mod ord">
          <ac:chgData name="Man Yau Chan" userId="bf408d825103b0f6" providerId="LiveId" clId="{83C6FBBF-1C4B-4A27-99FE-647DDD3A359C}" dt="2021-01-28T20:47:41.930" v="6570" actId="1076"/>
          <ac:spMkLst>
            <pc:docMk/>
            <pc:sldMk cId="3230881360" sldId="256"/>
            <ac:spMk id="34" creationId="{9E81C564-D9EB-4184-8C79-78277CF8F926}"/>
          </ac:spMkLst>
        </pc:spChg>
        <pc:spChg chg="add del mod">
          <ac:chgData name="Man Yau Chan" userId="bf408d825103b0f6" providerId="LiveId" clId="{83C6FBBF-1C4B-4A27-99FE-647DDD3A359C}" dt="2021-01-28T20:31:43.598" v="6125"/>
          <ac:spMkLst>
            <pc:docMk/>
            <pc:sldMk cId="3230881360" sldId="256"/>
            <ac:spMk id="35" creationId="{755AE19A-33C3-45E2-9EA8-FD15B8413BEB}"/>
          </ac:spMkLst>
        </pc:spChg>
        <pc:spChg chg="add del mod">
          <ac:chgData name="Man Yau Chan" userId="bf408d825103b0f6" providerId="LiveId" clId="{83C6FBBF-1C4B-4A27-99FE-647DDD3A359C}" dt="2021-01-28T20:31:43.598" v="6125"/>
          <ac:spMkLst>
            <pc:docMk/>
            <pc:sldMk cId="3230881360" sldId="256"/>
            <ac:spMk id="36" creationId="{8377FFC8-8A48-43F8-975D-143B4CF675E7}"/>
          </ac:spMkLst>
        </pc:spChg>
        <pc:spChg chg="add mod">
          <ac:chgData name="Man Yau Chan" userId="bf408d825103b0f6" providerId="LiveId" clId="{83C6FBBF-1C4B-4A27-99FE-647DDD3A359C}" dt="2021-01-28T20:31:44.677" v="6127" actId="164"/>
          <ac:spMkLst>
            <pc:docMk/>
            <pc:sldMk cId="3230881360" sldId="256"/>
            <ac:spMk id="37" creationId="{D4260D36-535C-4F7D-8252-671B4CA76B01}"/>
          </ac:spMkLst>
        </pc:spChg>
        <pc:spChg chg="add mod">
          <ac:chgData name="Man Yau Chan" userId="bf408d825103b0f6" providerId="LiveId" clId="{83C6FBBF-1C4B-4A27-99FE-647DDD3A359C}" dt="2021-01-28T20:35:13.283" v="6141" actId="20577"/>
          <ac:spMkLst>
            <pc:docMk/>
            <pc:sldMk cId="3230881360" sldId="256"/>
            <ac:spMk id="38" creationId="{E5870948-75F9-4923-9C2D-A4A8A7A8F44D}"/>
          </ac:spMkLst>
        </pc:spChg>
        <pc:spChg chg="mod">
          <ac:chgData name="Man Yau Chan" userId="bf408d825103b0f6" providerId="LiveId" clId="{83C6FBBF-1C4B-4A27-99FE-647DDD3A359C}" dt="2021-01-28T20:34:59.266" v="6134"/>
          <ac:spMkLst>
            <pc:docMk/>
            <pc:sldMk cId="3230881360" sldId="256"/>
            <ac:spMk id="40" creationId="{2231609C-FBEC-48C8-A44C-E9E76EEE2F37}"/>
          </ac:spMkLst>
        </pc:spChg>
        <pc:spChg chg="mod">
          <ac:chgData name="Man Yau Chan" userId="bf408d825103b0f6" providerId="LiveId" clId="{83C6FBBF-1C4B-4A27-99FE-647DDD3A359C}" dt="2021-01-28T20:35:09.860" v="6137" actId="20577"/>
          <ac:spMkLst>
            <pc:docMk/>
            <pc:sldMk cId="3230881360" sldId="256"/>
            <ac:spMk id="41" creationId="{633C1D34-2E4C-4DF0-921B-ED399F27A94F}"/>
          </ac:spMkLst>
        </pc:spChg>
        <pc:spChg chg="add mod">
          <ac:chgData name="Man Yau Chan" userId="bf408d825103b0f6" providerId="LiveId" clId="{83C6FBBF-1C4B-4A27-99FE-647DDD3A359C}" dt="2021-01-28T20:49:25.587" v="6600" actId="1076"/>
          <ac:spMkLst>
            <pc:docMk/>
            <pc:sldMk cId="3230881360" sldId="256"/>
            <ac:spMk id="42" creationId="{12AC775C-9808-4AF2-ABBC-0927C7B84F67}"/>
          </ac:spMkLst>
        </pc:spChg>
        <pc:spChg chg="add del mod">
          <ac:chgData name="Man Yau Chan" userId="bf408d825103b0f6" providerId="LiveId" clId="{83C6FBBF-1C4B-4A27-99FE-647DDD3A359C}" dt="2021-01-28T20:48:05.259" v="6573" actId="478"/>
          <ac:spMkLst>
            <pc:docMk/>
            <pc:sldMk cId="3230881360" sldId="256"/>
            <ac:spMk id="43" creationId="{E891F234-4F67-4D88-B876-7191ECD6AF58}"/>
          </ac:spMkLst>
        </pc:spChg>
        <pc:spChg chg="add mod">
          <ac:chgData name="Man Yau Chan" userId="bf408d825103b0f6" providerId="LiveId" clId="{83C6FBBF-1C4B-4A27-99FE-647DDD3A359C}" dt="2021-01-28T21:06:20.230" v="8200" actId="14100"/>
          <ac:spMkLst>
            <pc:docMk/>
            <pc:sldMk cId="3230881360" sldId="256"/>
            <ac:spMk id="45" creationId="{D12C7F5F-B06C-4171-BF84-4129B92FFE6B}"/>
          </ac:spMkLst>
        </pc:spChg>
        <pc:spChg chg="add mod">
          <ac:chgData name="Man Yau Chan" userId="bf408d825103b0f6" providerId="LiveId" clId="{83C6FBBF-1C4B-4A27-99FE-647DDD3A359C}" dt="2021-01-28T20:47:12.424" v="6563" actId="571"/>
          <ac:spMkLst>
            <pc:docMk/>
            <pc:sldMk cId="3230881360" sldId="256"/>
            <ac:spMk id="46" creationId="{E6E12945-A5BE-4CFE-A06E-374801F0E95B}"/>
          </ac:spMkLst>
        </pc:spChg>
        <pc:spChg chg="add mod">
          <ac:chgData name="Man Yau Chan" userId="bf408d825103b0f6" providerId="LiveId" clId="{83C6FBBF-1C4B-4A27-99FE-647DDD3A359C}" dt="2021-01-28T20:47:12.424" v="6563" actId="571"/>
          <ac:spMkLst>
            <pc:docMk/>
            <pc:sldMk cId="3230881360" sldId="256"/>
            <ac:spMk id="47" creationId="{89682646-959E-49C9-80A2-E6E99E5B1D73}"/>
          </ac:spMkLst>
        </pc:spChg>
        <pc:spChg chg="add mod">
          <ac:chgData name="Man Yau Chan" userId="bf408d825103b0f6" providerId="LiveId" clId="{83C6FBBF-1C4B-4A27-99FE-647DDD3A359C}" dt="2021-01-28T20:47:12.424" v="6563" actId="571"/>
          <ac:spMkLst>
            <pc:docMk/>
            <pc:sldMk cId="3230881360" sldId="256"/>
            <ac:spMk id="49" creationId="{44EC331C-F997-42B4-A6E9-3C4DB31CD9FB}"/>
          </ac:spMkLst>
        </pc:spChg>
        <pc:spChg chg="add mod">
          <ac:chgData name="Man Yau Chan" userId="bf408d825103b0f6" providerId="LiveId" clId="{83C6FBBF-1C4B-4A27-99FE-647DDD3A359C}" dt="2021-01-28T20:47:12.424" v="6563" actId="571"/>
          <ac:spMkLst>
            <pc:docMk/>
            <pc:sldMk cId="3230881360" sldId="256"/>
            <ac:spMk id="50" creationId="{F20BB265-26CF-470C-849F-56EA32F58DA0}"/>
          </ac:spMkLst>
        </pc:spChg>
        <pc:spChg chg="mod">
          <ac:chgData name="Man Yau Chan" userId="bf408d825103b0f6" providerId="LiveId" clId="{83C6FBBF-1C4B-4A27-99FE-647DDD3A359C}" dt="2021-01-28T20:47:12.424" v="6563" actId="571"/>
          <ac:spMkLst>
            <pc:docMk/>
            <pc:sldMk cId="3230881360" sldId="256"/>
            <ac:spMk id="52" creationId="{8D02CE08-DF18-4442-976D-2A932E9DE31C}"/>
          </ac:spMkLst>
        </pc:spChg>
        <pc:spChg chg="mod">
          <ac:chgData name="Man Yau Chan" userId="bf408d825103b0f6" providerId="LiveId" clId="{83C6FBBF-1C4B-4A27-99FE-647DDD3A359C}" dt="2021-01-28T20:47:12.424" v="6563" actId="571"/>
          <ac:spMkLst>
            <pc:docMk/>
            <pc:sldMk cId="3230881360" sldId="256"/>
            <ac:spMk id="53" creationId="{8338E036-641A-43BD-ACD8-1175954795F5}"/>
          </ac:spMkLst>
        </pc:spChg>
        <pc:spChg chg="add mod">
          <ac:chgData name="Man Yau Chan" userId="bf408d825103b0f6" providerId="LiveId" clId="{83C6FBBF-1C4B-4A27-99FE-647DDD3A359C}" dt="2021-01-28T20:51:46.253" v="6690" actId="1037"/>
          <ac:spMkLst>
            <pc:docMk/>
            <pc:sldMk cId="3230881360" sldId="256"/>
            <ac:spMk id="55" creationId="{D7A3B0B7-8B86-48DF-A3EF-493BE8633939}"/>
          </ac:spMkLst>
        </pc:spChg>
        <pc:spChg chg="add mod">
          <ac:chgData name="Man Yau Chan" userId="bf408d825103b0f6" providerId="LiveId" clId="{83C6FBBF-1C4B-4A27-99FE-647DDD3A359C}" dt="2021-01-28T20:51:43.765" v="6688" actId="1037"/>
          <ac:spMkLst>
            <pc:docMk/>
            <pc:sldMk cId="3230881360" sldId="256"/>
            <ac:spMk id="56" creationId="{18C03353-C204-4BB6-9F35-E94749AD1510}"/>
          </ac:spMkLst>
        </pc:spChg>
        <pc:spChg chg="add mod">
          <ac:chgData name="Man Yau Chan" userId="bf408d825103b0f6" providerId="LiveId" clId="{83C6FBBF-1C4B-4A27-99FE-647DDD3A359C}" dt="2021-01-28T20:51:39.389" v="6686" actId="1035"/>
          <ac:spMkLst>
            <pc:docMk/>
            <pc:sldMk cId="3230881360" sldId="256"/>
            <ac:spMk id="57" creationId="{FDF2F34E-A8DF-441C-AF96-5DED3545BE82}"/>
          </ac:spMkLst>
        </pc:spChg>
        <pc:spChg chg="add mod">
          <ac:chgData name="Man Yau Chan" userId="bf408d825103b0f6" providerId="LiveId" clId="{83C6FBBF-1C4B-4A27-99FE-647DDD3A359C}" dt="2021-01-28T20:51:36.525" v="6684" actId="1035"/>
          <ac:spMkLst>
            <pc:docMk/>
            <pc:sldMk cId="3230881360" sldId="256"/>
            <ac:spMk id="58" creationId="{48EB84D7-88A0-41A9-A7C8-6C90FB4BC0C0}"/>
          </ac:spMkLst>
        </pc:spChg>
        <pc:spChg chg="add mod">
          <ac:chgData name="Man Yau Chan" userId="bf408d825103b0f6" providerId="LiveId" clId="{83C6FBBF-1C4B-4A27-99FE-647DDD3A359C}" dt="2021-01-28T20:50:58.053" v="6660" actId="1038"/>
          <ac:spMkLst>
            <pc:docMk/>
            <pc:sldMk cId="3230881360" sldId="256"/>
            <ac:spMk id="59" creationId="{9A34A6BA-499F-4BDE-B79C-AA752B513498}"/>
          </ac:spMkLst>
        </pc:spChg>
        <pc:spChg chg="add mod">
          <ac:chgData name="Man Yau Chan" userId="bf408d825103b0f6" providerId="LiveId" clId="{83C6FBBF-1C4B-4A27-99FE-647DDD3A359C}" dt="2021-01-28T20:51:17.684" v="6668" actId="20577"/>
          <ac:spMkLst>
            <pc:docMk/>
            <pc:sldMk cId="3230881360" sldId="256"/>
            <ac:spMk id="60" creationId="{87BF0648-6FDC-4ED9-8274-F8B4E09EA1FE}"/>
          </ac:spMkLst>
        </pc:spChg>
        <pc:spChg chg="add mod">
          <ac:chgData name="Man Yau Chan" userId="bf408d825103b0f6" providerId="LiveId" clId="{83C6FBBF-1C4B-4A27-99FE-647DDD3A359C}" dt="2021-01-28T20:51:28.429" v="6678" actId="1038"/>
          <ac:spMkLst>
            <pc:docMk/>
            <pc:sldMk cId="3230881360" sldId="256"/>
            <ac:spMk id="61" creationId="{9F865A91-4B88-46E5-8F5E-EEA376104E45}"/>
          </ac:spMkLst>
        </pc:spChg>
        <pc:spChg chg="add mod">
          <ac:chgData name="Man Yau Chan" userId="bf408d825103b0f6" providerId="LiveId" clId="{83C6FBBF-1C4B-4A27-99FE-647DDD3A359C}" dt="2021-01-28T21:06:25.401" v="8201" actId="1076"/>
          <ac:spMkLst>
            <pc:docMk/>
            <pc:sldMk cId="3230881360" sldId="256"/>
            <ac:spMk id="63" creationId="{8EF18E8B-9B0C-4EB3-BCF7-959CE1F4730B}"/>
          </ac:spMkLst>
        </pc:spChg>
        <pc:grpChg chg="add del mod">
          <ac:chgData name="Man Yau Chan" userId="bf408d825103b0f6" providerId="LiveId" clId="{83C6FBBF-1C4B-4A27-99FE-647DDD3A359C}" dt="2021-01-28T20:28:51.269" v="6069" actId="165"/>
          <ac:grpSpMkLst>
            <pc:docMk/>
            <pc:sldMk cId="3230881360" sldId="256"/>
            <ac:grpSpMk id="2" creationId="{CA218FF6-F8CF-4CAC-BF2F-9DDE1B253252}"/>
          </ac:grpSpMkLst>
        </pc:grpChg>
        <pc:grpChg chg="add mod">
          <ac:chgData name="Man Yau Chan" userId="bf408d825103b0f6" providerId="LiveId" clId="{83C6FBBF-1C4B-4A27-99FE-647DDD3A359C}" dt="2021-01-28T20:47:38.594" v="6569" actId="1076"/>
          <ac:grpSpMkLst>
            <pc:docMk/>
            <pc:sldMk cId="3230881360" sldId="256"/>
            <ac:grpSpMk id="3" creationId="{2F79AA13-9495-43C4-A3DC-1635E651758B}"/>
          </ac:grpSpMkLst>
        </pc:grpChg>
        <pc:grpChg chg="add mod">
          <ac:chgData name="Man Yau Chan" userId="bf408d825103b0f6" providerId="LiveId" clId="{83C6FBBF-1C4B-4A27-99FE-647DDD3A359C}" dt="2021-01-28T20:49:25.587" v="6600" actId="1076"/>
          <ac:grpSpMkLst>
            <pc:docMk/>
            <pc:sldMk cId="3230881360" sldId="256"/>
            <ac:grpSpMk id="39" creationId="{8C6EC8FA-4A2E-465B-A29D-96418AA94AA8}"/>
          </ac:grpSpMkLst>
        </pc:grpChg>
        <pc:grpChg chg="add mod">
          <ac:chgData name="Man Yau Chan" userId="bf408d825103b0f6" providerId="LiveId" clId="{83C6FBBF-1C4B-4A27-99FE-647DDD3A359C}" dt="2021-01-28T20:47:12.424" v="6563" actId="571"/>
          <ac:grpSpMkLst>
            <pc:docMk/>
            <pc:sldMk cId="3230881360" sldId="256"/>
            <ac:grpSpMk id="51" creationId="{45B5C641-8866-470F-8603-5BCB7516DD69}"/>
          </ac:grpSpMkLst>
        </pc:grpChg>
        <pc:picChg chg="add mod topLvl modCrop">
          <ac:chgData name="Man Yau Chan" userId="bf408d825103b0f6" providerId="LiveId" clId="{83C6FBBF-1C4B-4A27-99FE-647DDD3A359C}" dt="2021-01-28T20:47:01.139" v="6561" actId="1076"/>
          <ac:picMkLst>
            <pc:docMk/>
            <pc:sldMk cId="3230881360" sldId="256"/>
            <ac:picMk id="4" creationId="{0FDE5F80-16DE-4649-8F1D-1B1D0B0FA118}"/>
          </ac:picMkLst>
        </pc:picChg>
        <pc:picChg chg="add mod topLvl modCrop">
          <ac:chgData name="Man Yau Chan" userId="bf408d825103b0f6" providerId="LiveId" clId="{83C6FBBF-1C4B-4A27-99FE-647DDD3A359C}" dt="2021-01-28T20:49:25.587" v="6600" actId="1076"/>
          <ac:picMkLst>
            <pc:docMk/>
            <pc:sldMk cId="3230881360" sldId="256"/>
            <ac:picMk id="7" creationId="{038A0A1A-A113-4AA3-869C-1D50B0DC2A38}"/>
          </ac:picMkLst>
        </pc:picChg>
        <pc:picChg chg="add mod topLvl modCrop">
          <ac:chgData name="Man Yau Chan" userId="bf408d825103b0f6" providerId="LiveId" clId="{83C6FBBF-1C4B-4A27-99FE-647DDD3A359C}" dt="2021-01-28T20:49:27.370" v="6601" actId="1076"/>
          <ac:picMkLst>
            <pc:docMk/>
            <pc:sldMk cId="3230881360" sldId="256"/>
            <ac:picMk id="29" creationId="{82601456-D066-4F96-B3FC-FA8362913649}"/>
          </ac:picMkLst>
        </pc:picChg>
        <pc:picChg chg="add del mod modCrop">
          <ac:chgData name="Man Yau Chan" userId="bf408d825103b0f6" providerId="LiveId" clId="{83C6FBBF-1C4B-4A27-99FE-647DDD3A359C}" dt="2021-01-28T20:30:28.192" v="6093" actId="21"/>
          <ac:picMkLst>
            <pc:docMk/>
            <pc:sldMk cId="3230881360" sldId="256"/>
            <ac:picMk id="30" creationId="{E7D8B5C5-9595-43E5-8B05-CA4F5455EF60}"/>
          </ac:picMkLst>
        </pc:picChg>
        <pc:picChg chg="add mod modCrop">
          <ac:chgData name="Man Yau Chan" userId="bf408d825103b0f6" providerId="LiveId" clId="{83C6FBBF-1C4B-4A27-99FE-647DDD3A359C}" dt="2021-01-28T20:47:38.594" v="6569" actId="1076"/>
          <ac:picMkLst>
            <pc:docMk/>
            <pc:sldMk cId="3230881360" sldId="256"/>
            <ac:picMk id="33" creationId="{2AF7AB5C-464F-4F2B-971A-3905FA562B09}"/>
          </ac:picMkLst>
        </pc:picChg>
        <pc:picChg chg="add mod">
          <ac:chgData name="Man Yau Chan" userId="bf408d825103b0f6" providerId="LiveId" clId="{83C6FBBF-1C4B-4A27-99FE-647DDD3A359C}" dt="2021-01-28T20:47:12.424" v="6563" actId="571"/>
          <ac:picMkLst>
            <pc:docMk/>
            <pc:sldMk cId="3230881360" sldId="256"/>
            <ac:picMk id="48" creationId="{61984B9C-81BF-4091-A314-45934824A123}"/>
          </ac:picMkLst>
        </pc:picChg>
        <pc:picChg chg="add del mod">
          <ac:chgData name="Man Yau Chan" userId="bf408d825103b0f6" providerId="LiveId" clId="{83C6FBBF-1C4B-4A27-99FE-647DDD3A359C}" dt="2021-01-28T20:51:50.061" v="6692" actId="478"/>
          <ac:picMkLst>
            <pc:docMk/>
            <pc:sldMk cId="3230881360" sldId="256"/>
            <ac:picMk id="54" creationId="{E22B3CDB-336B-4E5C-AD97-7E55DCAF148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3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9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8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2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1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1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7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2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8F800-86C2-4236-B79E-4A79DADC05B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75DEA-DD34-4195-801A-160CC529E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://doi.org/10.1175/MWR-D-19-0343.1&amp;sa=D&amp;sntz=1&amp;usg=AFQjCNEgRuDW2LmFCRB_9lP9z1jlH22C1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23FE995-2A38-4332-9071-4685AC040439}"/>
              </a:ext>
            </a:extLst>
          </p:cNvPr>
          <p:cNvSpPr txBox="1"/>
          <p:nvPr/>
        </p:nvSpPr>
        <p:spPr>
          <a:xfrm>
            <a:off x="268941" y="109050"/>
            <a:ext cx="86061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itchFamily="34" charset="0"/>
                <a:ea typeface="SimSun" panose="02010600030101010101" pitchFamily="2" charset="-122"/>
                <a:cs typeface="Arial" pitchFamily="34" charset="0"/>
              </a:rPr>
              <a:t>Improving Forecasts of Tropical Clouds and Precipitation using Satellites Observations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91011F4-FD5A-453F-A762-5EEF96C8AF0F}"/>
              </a:ext>
            </a:extLst>
          </p:cNvPr>
          <p:cNvSpPr txBox="1"/>
          <p:nvPr/>
        </p:nvSpPr>
        <p:spPr>
          <a:xfrm>
            <a:off x="354486" y="1056805"/>
            <a:ext cx="4077530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altLang="zh-CN" sz="1400" b="1" dirty="0"/>
              <a:t>O</a:t>
            </a:r>
            <a:r>
              <a:rPr lang="en-US" sz="1400" b="1" dirty="0"/>
              <a:t>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Over the sparsely observed tropical oceans, infrared observations from geostationary satellites (</a:t>
            </a:r>
            <a:r>
              <a:rPr lang="en-US" sz="1400" dirty="0" err="1"/>
              <a:t>GeoIR</a:t>
            </a:r>
            <a:r>
              <a:rPr lang="en-US" sz="1400" dirty="0"/>
              <a:t> observations) are an enormous data source. This study examined whether </a:t>
            </a:r>
            <a:r>
              <a:rPr lang="en-US" sz="1400" dirty="0" err="1"/>
              <a:t>GeoIR</a:t>
            </a:r>
            <a:r>
              <a:rPr lang="en-US" sz="1400" dirty="0"/>
              <a:t> observations can be used to improve predictions of tropical clouds and rainfall.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ctr">
              <a:spcAft>
                <a:spcPts val="300"/>
              </a:spcAft>
            </a:pPr>
            <a:r>
              <a:rPr lang="en-US" sz="1400" b="1" dirty="0"/>
              <a:t>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</a:t>
            </a:r>
            <a:r>
              <a:rPr lang="en-US" sz="1400" dirty="0" smtClean="0"/>
              <a:t> </a:t>
            </a:r>
            <a:r>
              <a:rPr lang="en-US" sz="1400" dirty="0"/>
              <a:t>newly developed stochastic ensemble Kalman </a:t>
            </a:r>
            <a:r>
              <a:rPr lang="en-US" sz="1400" dirty="0" smtClean="0"/>
              <a:t>filter was </a:t>
            </a:r>
            <a:r>
              <a:rPr lang="en-US" sz="1400" dirty="0"/>
              <a:t>used to ingest </a:t>
            </a:r>
            <a:r>
              <a:rPr lang="en-US" sz="1400" dirty="0" err="1"/>
              <a:t>GeoIR</a:t>
            </a:r>
            <a:r>
              <a:rPr lang="en-US" sz="1400" dirty="0"/>
              <a:t> observations into computer forecasts of clouds and rainfall over the equatorial Indian Ocean.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ctr">
              <a:spcAft>
                <a:spcPts val="300"/>
              </a:spcAft>
            </a:pPr>
            <a:r>
              <a:rPr lang="en-US" altLang="zh-CN" sz="1400" b="1" dirty="0"/>
              <a:t>I</a:t>
            </a:r>
            <a:r>
              <a:rPr lang="en-US" sz="1400" b="1" dirty="0"/>
              <a:t>mpacts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Assimilating </a:t>
            </a:r>
            <a:r>
              <a:rPr lang="en-US" sz="1300" dirty="0" err="1"/>
              <a:t>GeoIR</a:t>
            </a:r>
            <a:r>
              <a:rPr lang="en-US" sz="1300" dirty="0"/>
              <a:t> observations </a:t>
            </a:r>
            <a:r>
              <a:rPr lang="en-US" altLang="zh-CN" sz="1300" dirty="0" smtClean="0"/>
              <a:t>with the </a:t>
            </a:r>
            <a:r>
              <a:rPr lang="en-US" altLang="zh-CN" sz="1300" dirty="0" smtClean="0"/>
              <a:t>newly developed </a:t>
            </a:r>
            <a:r>
              <a:rPr lang="en-US" altLang="zh-CN" sz="1300" dirty="0" smtClean="0"/>
              <a:t>data assimilation method </a:t>
            </a:r>
            <a:r>
              <a:rPr lang="en-US" sz="1300" dirty="0" smtClean="0"/>
              <a:t>can improve </a:t>
            </a:r>
            <a:r>
              <a:rPr lang="en-US" sz="1300" dirty="0"/>
              <a:t>the analyses and forecasts of tropical clouds and short-term rainfall forecasts.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As </a:t>
            </a:r>
            <a:r>
              <a:rPr lang="en-US" sz="1300" dirty="0" err="1"/>
              <a:t>GeoIR</a:t>
            </a:r>
            <a:r>
              <a:rPr lang="en-US" sz="1300" dirty="0"/>
              <a:t> observations even cover the sparsely observed oceans, our findings are especially relevant for maritime numerical weather prediction.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1300" dirty="0"/>
              <a:t>The data assimilation technique developed in this study can also be used to deepen our understanding of the roles of clouds in the climate system.</a:t>
            </a:r>
            <a:endParaRPr lang="en-US" sz="1300" dirty="0"/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3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FDE5F80-16DE-4649-8F1D-1B1D0B0FA1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8" t="4093" r="52662" b="59583"/>
          <a:stretch/>
        </p:blipFill>
        <p:spPr>
          <a:xfrm>
            <a:off x="4709015" y="1296863"/>
            <a:ext cx="2062137" cy="16965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38A0A1A-A113-4AA3-869C-1D50B0DC2A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982" t="46479" r="8320" b="16780"/>
          <a:stretch/>
        </p:blipFill>
        <p:spPr>
          <a:xfrm>
            <a:off x="4699747" y="3240392"/>
            <a:ext cx="2041101" cy="171602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AEE51FB-A10B-4549-92A0-E9E4F7283970}"/>
              </a:ext>
            </a:extLst>
          </p:cNvPr>
          <p:cNvSpPr/>
          <p:nvPr/>
        </p:nvSpPr>
        <p:spPr>
          <a:xfrm>
            <a:off x="5179830" y="1347731"/>
            <a:ext cx="174246" cy="180842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35D04F7-BC81-46FD-BA28-8A2F3ED73A37}"/>
              </a:ext>
            </a:extLst>
          </p:cNvPr>
          <p:cNvSpPr/>
          <p:nvPr/>
        </p:nvSpPr>
        <p:spPr>
          <a:xfrm>
            <a:off x="5442771" y="3133980"/>
            <a:ext cx="1013799" cy="1403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53C0740-316E-4F02-ACF8-20373839BFCE}"/>
              </a:ext>
            </a:extLst>
          </p:cNvPr>
          <p:cNvSpPr/>
          <p:nvPr/>
        </p:nvSpPr>
        <p:spPr>
          <a:xfrm>
            <a:off x="5433279" y="1179941"/>
            <a:ext cx="1013799" cy="1403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BE72C47-DEAD-4853-8693-A7865BB30A4B}"/>
              </a:ext>
            </a:extLst>
          </p:cNvPr>
          <p:cNvSpPr txBox="1"/>
          <p:nvPr/>
        </p:nvSpPr>
        <p:spPr>
          <a:xfrm>
            <a:off x="4736044" y="1075119"/>
            <a:ext cx="2275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Observed rainfall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FC0FDF0-E253-48E2-9E4B-FD7F42329DFC}"/>
              </a:ext>
            </a:extLst>
          </p:cNvPr>
          <p:cNvSpPr txBox="1"/>
          <p:nvPr/>
        </p:nvSpPr>
        <p:spPr>
          <a:xfrm>
            <a:off x="5075971" y="1300074"/>
            <a:ext cx="4599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(a)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B04E2C2C-6DAC-4625-BE6F-648AD7224B5D}"/>
              </a:ext>
            </a:extLst>
          </p:cNvPr>
          <p:cNvSpPr txBox="1"/>
          <p:nvPr/>
        </p:nvSpPr>
        <p:spPr>
          <a:xfrm>
            <a:off x="5035186" y="4867252"/>
            <a:ext cx="1768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Longitude (deg E)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276F3B1-96E0-4C0A-8346-29AA15EAD979}"/>
              </a:ext>
            </a:extLst>
          </p:cNvPr>
          <p:cNvSpPr txBox="1"/>
          <p:nvPr/>
        </p:nvSpPr>
        <p:spPr>
          <a:xfrm rot="16200000">
            <a:off x="4143401" y="3926284"/>
            <a:ext cx="854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Dates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81D1760E-B7FE-4C3A-954F-0E30862CD6D0}"/>
              </a:ext>
            </a:extLst>
          </p:cNvPr>
          <p:cNvSpPr txBox="1"/>
          <p:nvPr/>
        </p:nvSpPr>
        <p:spPr>
          <a:xfrm rot="16200000">
            <a:off x="4133156" y="1965372"/>
            <a:ext cx="844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Dates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82601456-D066-4F96-B3FC-FA83629136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2" t="88463" r="4910" b="4341"/>
          <a:stretch/>
        </p:blipFill>
        <p:spPr>
          <a:xfrm rot="16200000">
            <a:off x="6235183" y="3887429"/>
            <a:ext cx="1643182" cy="36676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80C549A8-B6F4-4035-ABB6-98B3222EEA2D}"/>
              </a:ext>
            </a:extLst>
          </p:cNvPr>
          <p:cNvSpPr txBox="1"/>
          <p:nvPr/>
        </p:nvSpPr>
        <p:spPr>
          <a:xfrm>
            <a:off x="6884773" y="2927456"/>
            <a:ext cx="1768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Longitude (deg E)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2AF7AB5C-464F-4F2B-971A-3905FA562B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656" t="4093" r="9465" b="59583"/>
          <a:stretch/>
        </p:blipFill>
        <p:spPr>
          <a:xfrm>
            <a:off x="6960921" y="1313562"/>
            <a:ext cx="1582454" cy="16965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A200F85-9807-4791-9D53-3103FF0726B8}"/>
              </a:ext>
            </a:extLst>
          </p:cNvPr>
          <p:cNvSpPr/>
          <p:nvPr/>
        </p:nvSpPr>
        <p:spPr>
          <a:xfrm>
            <a:off x="7295621" y="1194184"/>
            <a:ext cx="1013799" cy="1403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9E81C564-D9EB-4184-8C79-78277CF8F926}"/>
              </a:ext>
            </a:extLst>
          </p:cNvPr>
          <p:cNvSpPr txBox="1"/>
          <p:nvPr/>
        </p:nvSpPr>
        <p:spPr>
          <a:xfrm>
            <a:off x="6585513" y="1079138"/>
            <a:ext cx="2357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NoGeoIR</a:t>
            </a:r>
            <a:r>
              <a:rPr lang="en-US" sz="1400" dirty="0"/>
              <a:t> rain forecasts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2F79AA13-9495-43C4-A3DC-1635E651758B}"/>
              </a:ext>
            </a:extLst>
          </p:cNvPr>
          <p:cNvGrpSpPr/>
          <p:nvPr/>
        </p:nvGrpSpPr>
        <p:grpSpPr>
          <a:xfrm>
            <a:off x="6942218" y="1328027"/>
            <a:ext cx="459940" cy="276999"/>
            <a:chOff x="6038001" y="1714888"/>
            <a:chExt cx="459940" cy="276999"/>
          </a:xfrm>
        </p:grpSpPr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D4260D36-535C-4F7D-8252-671B4CA76B01}"/>
                </a:ext>
              </a:extLst>
            </p:cNvPr>
            <p:cNvSpPr/>
            <p:nvPr/>
          </p:nvSpPr>
          <p:spPr>
            <a:xfrm>
              <a:off x="6141860" y="1762545"/>
              <a:ext cx="174246" cy="180842"/>
            </a:xfrm>
            <a:prstGeom prst="rect">
              <a:avLst/>
            </a:pr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E5870948-75F9-4923-9C2D-A4A8A7A8F44D}"/>
                </a:ext>
              </a:extLst>
            </p:cNvPr>
            <p:cNvSpPr txBox="1"/>
            <p:nvPr/>
          </p:nvSpPr>
          <p:spPr>
            <a:xfrm>
              <a:off x="6038001" y="1714888"/>
              <a:ext cx="459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(b)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8C6EC8FA-4A2E-465B-A29D-96418AA94AA8}"/>
              </a:ext>
            </a:extLst>
          </p:cNvPr>
          <p:cNvGrpSpPr/>
          <p:nvPr/>
        </p:nvGrpSpPr>
        <p:grpSpPr>
          <a:xfrm>
            <a:off x="5102761" y="3265582"/>
            <a:ext cx="459940" cy="276999"/>
            <a:chOff x="6038001" y="1714888"/>
            <a:chExt cx="459940" cy="276999"/>
          </a:xfrm>
        </p:grpSpPr>
        <p:sp>
          <p:nvSpPr>
            <p:cNvPr id="40" name="Rectangle 39">
              <a:extLst>
                <a:ext uri="{FF2B5EF4-FFF2-40B4-BE49-F238E27FC236}">
                  <a16:creationId xmlns="" xmlns:a16="http://schemas.microsoft.com/office/drawing/2014/main" id="{2231609C-FBEC-48C8-A44C-E9E76EEE2F37}"/>
                </a:ext>
              </a:extLst>
            </p:cNvPr>
            <p:cNvSpPr/>
            <p:nvPr/>
          </p:nvSpPr>
          <p:spPr>
            <a:xfrm>
              <a:off x="6141860" y="1762545"/>
              <a:ext cx="174246" cy="180842"/>
            </a:xfrm>
            <a:prstGeom prst="rect">
              <a:avLst/>
            </a:pr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633C1D34-2E4C-4DF0-921B-ED399F27A94F}"/>
                </a:ext>
              </a:extLst>
            </p:cNvPr>
            <p:cNvSpPr txBox="1"/>
            <p:nvPr/>
          </p:nvSpPr>
          <p:spPr>
            <a:xfrm>
              <a:off x="6038001" y="1714888"/>
              <a:ext cx="459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(c)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12AC775C-9808-4AF2-ABBC-0927C7B84F67}"/>
              </a:ext>
            </a:extLst>
          </p:cNvPr>
          <p:cNvSpPr txBox="1"/>
          <p:nvPr/>
        </p:nvSpPr>
        <p:spPr>
          <a:xfrm>
            <a:off x="4741000" y="3031112"/>
            <a:ext cx="2357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GeoIR</a:t>
            </a:r>
            <a:r>
              <a:rPr lang="en-US" sz="1400" dirty="0"/>
              <a:t> rain forecasts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74E8F4D-EFDB-45F9-800D-5EA028CB6D7F}"/>
              </a:ext>
            </a:extLst>
          </p:cNvPr>
          <p:cNvSpPr txBox="1"/>
          <p:nvPr/>
        </p:nvSpPr>
        <p:spPr>
          <a:xfrm>
            <a:off x="7539874" y="3864674"/>
            <a:ext cx="1042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Precipitation rate (mm/hr)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D12C7F5F-B06C-4171-BF84-4129B92FFE6B}"/>
              </a:ext>
            </a:extLst>
          </p:cNvPr>
          <p:cNvSpPr txBox="1"/>
          <p:nvPr/>
        </p:nvSpPr>
        <p:spPr>
          <a:xfrm>
            <a:off x="4518212" y="5119260"/>
            <a:ext cx="45418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ea typeface="SimSun" panose="02010600030101010101" pitchFamily="2" charset="-122"/>
              </a:rPr>
              <a:t>Comparisons of the observed rainfall (a), against rainfall forecasts that did not use </a:t>
            </a:r>
            <a:r>
              <a:rPr lang="en-US" sz="1200" dirty="0" err="1">
                <a:ea typeface="SimSun" panose="02010600030101010101" pitchFamily="2" charset="-122"/>
              </a:rPr>
              <a:t>GeoIR</a:t>
            </a:r>
            <a:r>
              <a:rPr lang="en-US" sz="1200" dirty="0">
                <a:ea typeface="SimSun" panose="02010600030101010101" pitchFamily="2" charset="-122"/>
              </a:rPr>
              <a:t> observations (b) and rainfall forecasts that used </a:t>
            </a:r>
            <a:r>
              <a:rPr lang="en-US" sz="1200" dirty="0" err="1">
                <a:ea typeface="SimSun" panose="02010600030101010101" pitchFamily="2" charset="-122"/>
              </a:rPr>
              <a:t>GeoIR</a:t>
            </a:r>
            <a:r>
              <a:rPr lang="en-US" sz="1200" dirty="0">
                <a:ea typeface="SimSun" panose="02010600030101010101" pitchFamily="2" charset="-122"/>
              </a:rPr>
              <a:t> observations (c). Data assimilation that included </a:t>
            </a:r>
            <a:r>
              <a:rPr lang="en-US" sz="1200" dirty="0" err="1">
                <a:ea typeface="SimSun" panose="02010600030101010101" pitchFamily="2" charset="-122"/>
              </a:rPr>
              <a:t>GeoIR</a:t>
            </a:r>
            <a:r>
              <a:rPr lang="en-US" sz="1200" dirty="0">
                <a:ea typeface="SimSun" panose="02010600030101010101" pitchFamily="2" charset="-122"/>
              </a:rPr>
              <a:t> observations produced better rainfall forecasts.</a:t>
            </a:r>
            <a:endParaRPr lang="en-US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D7A3B0B7-8B86-48DF-A3EF-493BE8633939}"/>
              </a:ext>
            </a:extLst>
          </p:cNvPr>
          <p:cNvSpPr txBox="1"/>
          <p:nvPr/>
        </p:nvSpPr>
        <p:spPr>
          <a:xfrm>
            <a:off x="7163368" y="4729899"/>
            <a:ext cx="424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0.02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18C03353-C204-4BB6-9F35-E94749AD1510}"/>
              </a:ext>
            </a:extLst>
          </p:cNvPr>
          <p:cNvSpPr txBox="1"/>
          <p:nvPr/>
        </p:nvSpPr>
        <p:spPr>
          <a:xfrm>
            <a:off x="7163367" y="4513619"/>
            <a:ext cx="424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0.17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FDF2F34E-A8DF-441C-AF96-5DED3545BE82}"/>
              </a:ext>
            </a:extLst>
          </p:cNvPr>
          <p:cNvSpPr txBox="1"/>
          <p:nvPr/>
        </p:nvSpPr>
        <p:spPr>
          <a:xfrm>
            <a:off x="7176814" y="4278290"/>
            <a:ext cx="424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0.32</a:t>
            </a:r>
            <a:endParaRPr lang="en-US" sz="900" dirty="0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48EB84D7-88A0-41A9-A7C8-6C90FB4BC0C0}"/>
              </a:ext>
            </a:extLst>
          </p:cNvPr>
          <p:cNvSpPr txBox="1"/>
          <p:nvPr/>
        </p:nvSpPr>
        <p:spPr>
          <a:xfrm>
            <a:off x="7173104" y="4049740"/>
            <a:ext cx="424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0.47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9A34A6BA-499F-4BDE-B79C-AA752B513498}"/>
              </a:ext>
            </a:extLst>
          </p:cNvPr>
          <p:cNvSpPr txBox="1"/>
          <p:nvPr/>
        </p:nvSpPr>
        <p:spPr>
          <a:xfrm>
            <a:off x="7176232" y="3812523"/>
            <a:ext cx="424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0.62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87BF0648-6FDC-4ED9-8274-F8B4E09EA1FE}"/>
              </a:ext>
            </a:extLst>
          </p:cNvPr>
          <p:cNvSpPr txBox="1"/>
          <p:nvPr/>
        </p:nvSpPr>
        <p:spPr>
          <a:xfrm>
            <a:off x="7176232" y="3597970"/>
            <a:ext cx="424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0.77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9F865A91-4B88-46E5-8F5E-EEA376104E45}"/>
              </a:ext>
            </a:extLst>
          </p:cNvPr>
          <p:cNvSpPr txBox="1"/>
          <p:nvPr/>
        </p:nvSpPr>
        <p:spPr>
          <a:xfrm>
            <a:off x="7170089" y="3353060"/>
            <a:ext cx="424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0.92</a:t>
            </a:r>
            <a:endParaRPr lang="en-US" sz="900" dirty="0"/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8EF18E8B-9B0C-4EB3-BCF7-959CE1F4730B}"/>
              </a:ext>
            </a:extLst>
          </p:cNvPr>
          <p:cNvSpPr txBox="1"/>
          <p:nvPr/>
        </p:nvSpPr>
        <p:spPr>
          <a:xfrm>
            <a:off x="4781515" y="6091766"/>
            <a:ext cx="39926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900" i="0" dirty="0">
                <a:solidFill>
                  <a:srgbClr val="212121"/>
                </a:solidFill>
                <a:effectLst/>
                <a:latin typeface="Open sans"/>
              </a:rPr>
              <a:t>Chan, M.-Y.</a:t>
            </a:r>
            <a:r>
              <a:rPr lang="en-US" sz="900" i="0" dirty="0">
                <a:solidFill>
                  <a:srgbClr val="212121"/>
                </a:solidFill>
                <a:effectLst/>
                <a:latin typeface="Open Sans"/>
              </a:rPr>
              <a:t>, </a:t>
            </a:r>
            <a:r>
              <a:rPr lang="en-US" sz="900" b="0" i="0" dirty="0">
                <a:solidFill>
                  <a:srgbClr val="212121"/>
                </a:solidFill>
                <a:effectLst/>
                <a:latin typeface="Open Sans"/>
              </a:rPr>
              <a:t>Zhang F., Chen X. and Leung R. L. (2020): Impacts of Assimilating All-sky Satellite Infrared Radiances on Convection-Permitting Analysis and Prediction of Tropical Convection. </a:t>
            </a:r>
            <a:r>
              <a:rPr lang="en-US" sz="900" b="0" i="1" dirty="0">
                <a:solidFill>
                  <a:srgbClr val="212121"/>
                </a:solidFill>
                <a:effectLst/>
                <a:latin typeface="Open Sans"/>
              </a:rPr>
              <a:t>Monthly Weather Review. </a:t>
            </a:r>
            <a:r>
              <a:rPr lang="en-US" sz="900" b="0" i="0" dirty="0">
                <a:solidFill>
                  <a:srgbClr val="212121"/>
                </a:solidFill>
                <a:effectLst/>
                <a:latin typeface="Open Sans"/>
              </a:rPr>
              <a:t>doi:</a:t>
            </a:r>
            <a:r>
              <a:rPr lang="en-US" sz="900" b="0" i="0" u="none" strike="noStrike" dirty="0">
                <a:solidFill>
                  <a:srgbClr val="212121"/>
                </a:solidFill>
                <a:effectLst/>
                <a:latin typeface="Open Sans"/>
                <a:hlinkClick r:id="rId3"/>
              </a:rPr>
              <a:t>10.1175/MWR-D-19-0343.1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30881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269</Words>
  <Application>Microsoft Office PowerPoint</Application>
  <PresentationFormat>全屏显示(4:3)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 Yau Chan</dc:creator>
  <cp:lastModifiedBy>Xingchao Chen</cp:lastModifiedBy>
  <cp:revision>9</cp:revision>
  <dcterms:created xsi:type="dcterms:W3CDTF">2021-01-26T20:15:38Z</dcterms:created>
  <dcterms:modified xsi:type="dcterms:W3CDTF">2021-01-31T21:45:38Z</dcterms:modified>
</cp:coreProperties>
</file>