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92"/>
    <p:restoredTop sz="94984" autoAdjust="0"/>
  </p:normalViewPr>
  <p:slideViewPr>
    <p:cSldViewPr snapToGrid="0" snapToObjects="1">
      <p:cViewPr varScale="1">
        <p:scale>
          <a:sx n="73" d="100"/>
          <a:sy n="73" d="100"/>
        </p:scale>
        <p:origin x="89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E01B73A-ED31-4648-825B-B380DEDEAB2B}"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493258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01B73A-ED31-4648-825B-B380DEDEAB2B}"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1803304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01B73A-ED31-4648-825B-B380DEDEAB2B}"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80892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01B73A-ED31-4648-825B-B380DEDEAB2B}"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198230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01B73A-ED31-4648-825B-B380DEDEAB2B}"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250293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E01B73A-ED31-4648-825B-B380DEDEAB2B}" type="datetimeFigureOut">
              <a:rPr lang="en-US" smtClean="0"/>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201817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01B73A-ED31-4648-825B-B380DEDEAB2B}" type="datetimeFigureOut">
              <a:rPr lang="en-US" smtClean="0"/>
              <a:t>4/3/2019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713180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01B73A-ED31-4648-825B-B380DEDEAB2B}" type="datetimeFigureOut">
              <a:rPr lang="en-US" smtClean="0"/>
              <a:t>4/3/2019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276639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1B73A-ED31-4648-825B-B380DEDEAB2B}" type="datetimeFigureOut">
              <a:rPr lang="en-US" smtClean="0"/>
              <a:t>4/3/2019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55623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01B73A-ED31-4648-825B-B380DEDEAB2B}" type="datetimeFigureOut">
              <a:rPr lang="en-US" smtClean="0"/>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2121189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01B73A-ED31-4648-825B-B380DEDEAB2B}" type="datetimeFigureOut">
              <a:rPr lang="en-US" smtClean="0"/>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423749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01B73A-ED31-4648-825B-B380DEDEAB2B}" type="datetimeFigureOut">
              <a:rPr lang="en-US" smtClean="0"/>
              <a:t>4/3/2019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33B66-3D87-CD41-B868-692FF5D3A198}" type="slidenum">
              <a:rPr lang="en-US" smtClean="0"/>
              <a:t>‹#›</a:t>
            </a:fld>
            <a:endParaRPr lang="en-US"/>
          </a:p>
        </p:txBody>
      </p:sp>
    </p:spTree>
    <p:extLst>
      <p:ext uri="{BB962C8B-B14F-4D97-AF65-F5344CB8AC3E}">
        <p14:creationId xmlns:p14="http://schemas.microsoft.com/office/powerpoint/2010/main" val="2967740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8639" y="1334151"/>
            <a:ext cx="2997258" cy="1523494"/>
          </a:xfrm>
          <a:prstGeom prst="rect">
            <a:avLst/>
          </a:prstGeom>
          <a:noFill/>
        </p:spPr>
        <p:txBody>
          <a:bodyPr wrap="square" rtlCol="0">
            <a:spAutoFit/>
          </a:bodyPr>
          <a:lstStyle/>
          <a:p>
            <a:r>
              <a:rPr lang="en-US" sz="1600" b="1" i="1" dirty="0">
                <a:latin typeface="Arial"/>
                <a:cs typeface="Arial"/>
              </a:rPr>
              <a:t>OBJECTIVE</a:t>
            </a:r>
          </a:p>
          <a:p>
            <a:pPr lvl="0">
              <a:spcBef>
                <a:spcPts val="600"/>
              </a:spcBef>
            </a:pPr>
            <a:r>
              <a:rPr lang="en-US" sz="1400" dirty="0">
                <a:solidFill>
                  <a:prstClr val="black"/>
                </a:solidFill>
                <a:latin typeface="Arial"/>
                <a:cs typeface="Arial"/>
              </a:rPr>
              <a:t>Highlight the role of energetic constraints going beyond global mean precipitation - for extreme and non-extreme events.</a:t>
            </a:r>
          </a:p>
          <a:p>
            <a:endParaRPr lang="en-US" sz="1600" b="1" i="1" dirty="0">
              <a:latin typeface="Arial"/>
              <a:cs typeface="Arial"/>
            </a:endParaRPr>
          </a:p>
        </p:txBody>
      </p:sp>
      <p:sp>
        <p:nvSpPr>
          <p:cNvPr id="6" name="TextBox 5"/>
          <p:cNvSpPr txBox="1"/>
          <p:nvPr/>
        </p:nvSpPr>
        <p:spPr>
          <a:xfrm>
            <a:off x="98639" y="2741857"/>
            <a:ext cx="2997258" cy="1277273"/>
          </a:xfrm>
          <a:prstGeom prst="rect">
            <a:avLst/>
          </a:prstGeom>
          <a:noFill/>
        </p:spPr>
        <p:txBody>
          <a:bodyPr wrap="square" rtlCol="0">
            <a:spAutoFit/>
          </a:bodyPr>
          <a:lstStyle/>
          <a:p>
            <a:r>
              <a:rPr lang="en-US" sz="1600" b="1" i="1" dirty="0">
                <a:latin typeface="Arial"/>
                <a:cs typeface="Arial"/>
              </a:rPr>
              <a:t>APPROACH</a:t>
            </a:r>
          </a:p>
          <a:p>
            <a:pPr>
              <a:spcBef>
                <a:spcPts val="600"/>
              </a:spcBef>
            </a:pPr>
            <a:r>
              <a:rPr lang="en-US" sz="1400" dirty="0">
                <a:latin typeface="Arial"/>
                <a:cs typeface="Arial"/>
              </a:rPr>
              <a:t>Offer an interpretation of the changes in tropical precipitation in response to warming from a recent study (Thackeray et al., 2018).</a:t>
            </a:r>
          </a:p>
        </p:txBody>
      </p:sp>
      <p:sp>
        <p:nvSpPr>
          <p:cNvPr id="8" name="TextBox 7"/>
          <p:cNvSpPr txBox="1"/>
          <p:nvPr/>
        </p:nvSpPr>
        <p:spPr>
          <a:xfrm>
            <a:off x="26126" y="514188"/>
            <a:ext cx="9039497" cy="615553"/>
          </a:xfrm>
          <a:prstGeom prst="rect">
            <a:avLst/>
          </a:prstGeom>
          <a:noFill/>
          <a:ln>
            <a:solidFill>
              <a:schemeClr val="accent1"/>
            </a:solidFill>
          </a:ln>
        </p:spPr>
        <p:txBody>
          <a:bodyPr wrap="square" rtlCol="0">
            <a:spAutoFit/>
          </a:bodyPr>
          <a:lstStyle/>
          <a:p>
            <a:pPr algn="ctr"/>
            <a:r>
              <a:rPr lang="en-US" sz="1700" dirty="0" err="1">
                <a:latin typeface="Arial"/>
                <a:cs typeface="Arial"/>
              </a:rPr>
              <a:t>Prein</a:t>
            </a:r>
            <a:r>
              <a:rPr lang="en-US" sz="1700" dirty="0">
                <a:latin typeface="Arial"/>
                <a:cs typeface="Arial"/>
              </a:rPr>
              <a:t>, A. F., and </a:t>
            </a:r>
            <a:r>
              <a:rPr lang="en-US" sz="1700" b="1" dirty="0">
                <a:latin typeface="Arial"/>
                <a:cs typeface="Arial"/>
              </a:rPr>
              <a:t>A. G. Pendergrass </a:t>
            </a:r>
            <a:r>
              <a:rPr lang="en-US" sz="1700" dirty="0">
                <a:latin typeface="Arial"/>
                <a:cs typeface="Arial"/>
              </a:rPr>
              <a:t>(2019), Can we Constrain Uncertainty in Hydrologic Cycle Projections?, </a:t>
            </a:r>
            <a:r>
              <a:rPr lang="en-US" sz="1700" i="1" dirty="0" err="1">
                <a:latin typeface="Arial"/>
                <a:cs typeface="Arial"/>
              </a:rPr>
              <a:t>Geophys</a:t>
            </a:r>
            <a:r>
              <a:rPr lang="en-US" sz="1700" i="1" dirty="0">
                <a:latin typeface="Arial"/>
                <a:cs typeface="Arial"/>
              </a:rPr>
              <a:t>. Res. Lett., </a:t>
            </a:r>
            <a:r>
              <a:rPr lang="en-US" sz="1700" dirty="0">
                <a:latin typeface="Arial"/>
                <a:cs typeface="Arial"/>
              </a:rPr>
              <a:t>2018GL081529, doi:10.1029/2018GL081529.</a:t>
            </a:r>
          </a:p>
        </p:txBody>
      </p:sp>
      <p:sp>
        <p:nvSpPr>
          <p:cNvPr id="9" name="TextBox 8"/>
          <p:cNvSpPr txBox="1"/>
          <p:nvPr/>
        </p:nvSpPr>
        <p:spPr>
          <a:xfrm>
            <a:off x="98640" y="2645"/>
            <a:ext cx="9045360" cy="461665"/>
          </a:xfrm>
          <a:prstGeom prst="rect">
            <a:avLst/>
          </a:prstGeom>
          <a:noFill/>
        </p:spPr>
        <p:txBody>
          <a:bodyPr wrap="square" rtlCol="0">
            <a:spAutoFit/>
          </a:bodyPr>
          <a:lstStyle/>
          <a:p>
            <a:pPr algn="ctr"/>
            <a:r>
              <a:rPr lang="en-US" sz="2400" b="1" dirty="0"/>
              <a:t>Can we Constrain Uncertainty in Hydrologic Cycle Projections?</a:t>
            </a:r>
            <a:endParaRPr lang="en-US" sz="2400" dirty="0"/>
          </a:p>
        </p:txBody>
      </p:sp>
      <p:sp>
        <p:nvSpPr>
          <p:cNvPr id="11" name="TextBox 10"/>
          <p:cNvSpPr txBox="1"/>
          <p:nvPr/>
        </p:nvSpPr>
        <p:spPr>
          <a:xfrm>
            <a:off x="2991394" y="4445216"/>
            <a:ext cx="6048103" cy="1323439"/>
          </a:xfrm>
          <a:prstGeom prst="rect">
            <a:avLst/>
          </a:prstGeom>
          <a:noFill/>
        </p:spPr>
        <p:txBody>
          <a:bodyPr wrap="square" rtlCol="0">
            <a:spAutoFit/>
          </a:bodyPr>
          <a:lstStyle/>
          <a:p>
            <a:pPr algn="r"/>
            <a:r>
              <a:rPr lang="en-US" sz="1000" dirty="0">
                <a:latin typeface="Arial"/>
                <a:cs typeface="Arial"/>
              </a:rPr>
              <a:t>Figure:</a:t>
            </a:r>
            <a:r>
              <a:rPr lang="en-US" sz="1000" b="1" dirty="0">
                <a:latin typeface="Arial"/>
                <a:cs typeface="Arial"/>
              </a:rPr>
              <a:t> Potential tropical precipitation responses to climate change. </a:t>
            </a:r>
            <a:r>
              <a:rPr lang="en-US" sz="1000" dirty="0">
                <a:latin typeface="Arial"/>
                <a:cs typeface="Arial"/>
              </a:rPr>
              <a:t>The top panel shows non-extreme (light blue rain shafts) and extreme (dark blue rain shafts) tropical precipitation under current conditions. The bottom panels show two possible outcomes of future climate change. In one, where tropical extreme precipitation increases modestly and non-extreme precipitation increase more (lower left); in the other, extreme precipitation rapidly increases at the cost of non-extreme events, which slightly decrease (lower right). A potential mechanism is that when extreme storms increase faster they release more latent heat, which increases stability across the tropical mid- to upper-troposphere by dynamical adjustment, reducing the probability and/or intensity of non-extreme precipitation storm development </a:t>
            </a:r>
          </a:p>
        </p:txBody>
      </p:sp>
      <p:sp>
        <p:nvSpPr>
          <p:cNvPr id="7" name="TextBox 6"/>
          <p:cNvSpPr txBox="1"/>
          <p:nvPr/>
        </p:nvSpPr>
        <p:spPr>
          <a:xfrm>
            <a:off x="120070" y="4130185"/>
            <a:ext cx="2884388" cy="2431435"/>
          </a:xfrm>
          <a:prstGeom prst="rect">
            <a:avLst/>
          </a:prstGeom>
          <a:noFill/>
        </p:spPr>
        <p:txBody>
          <a:bodyPr wrap="square" rtlCol="0">
            <a:spAutoFit/>
          </a:bodyPr>
          <a:lstStyle/>
          <a:p>
            <a:r>
              <a:rPr lang="en-US" sz="1600" b="1" i="1" dirty="0">
                <a:latin typeface="Arial"/>
                <a:cs typeface="Arial"/>
              </a:rPr>
              <a:t>IMPACT</a:t>
            </a:r>
          </a:p>
          <a:p>
            <a:pPr>
              <a:spcBef>
                <a:spcPts val="600"/>
              </a:spcBef>
            </a:pPr>
            <a:r>
              <a:rPr lang="en-US" sz="1400" dirty="0">
                <a:latin typeface="Arial" panose="020B0604020202020204" pitchFamily="34" charset="0"/>
                <a:cs typeface="Arial" panose="020B0604020202020204" pitchFamily="34" charset="0"/>
              </a:rPr>
              <a:t>We illustrate a mechanism that plays a role in the spread of extreme and non-extreme precipitation events across climate models, and highlight future paths toward narrowing the uncertainty in hydrologic cycle change.</a:t>
            </a:r>
          </a:p>
          <a:p>
            <a:pPr>
              <a:spcBef>
                <a:spcPts val="600"/>
              </a:spcBef>
            </a:pPr>
            <a:endParaRPr lang="en-US" sz="1400" dirty="0">
              <a:latin typeface="Arial"/>
              <a:cs typeface="Arial"/>
            </a:endParaRPr>
          </a:p>
        </p:txBody>
      </p:sp>
      <p:pic>
        <p:nvPicPr>
          <p:cNvPr id="10" name="Picture 9">
            <a:extLst>
              <a:ext uri="{FF2B5EF4-FFF2-40B4-BE49-F238E27FC236}">
                <a16:creationId xmlns:a16="http://schemas.microsoft.com/office/drawing/2014/main" id="{0A35A8F7-84AC-664E-9083-D6E0193C1B07}"/>
              </a:ext>
            </a:extLst>
          </p:cNvPr>
          <p:cNvPicPr/>
          <p:nvPr/>
        </p:nvPicPr>
        <p:blipFill>
          <a:blip r:embed="rId2"/>
          <a:stretch>
            <a:fillRect/>
          </a:stretch>
        </p:blipFill>
        <p:spPr>
          <a:xfrm>
            <a:off x="3122023" y="1644195"/>
            <a:ext cx="5943600" cy="2643505"/>
          </a:xfrm>
          <a:prstGeom prst="rect">
            <a:avLst/>
          </a:prstGeom>
        </p:spPr>
      </p:pic>
    </p:spTree>
    <p:extLst>
      <p:ext uri="{BB962C8B-B14F-4D97-AF65-F5344CB8AC3E}">
        <p14:creationId xmlns:p14="http://schemas.microsoft.com/office/powerpoint/2010/main" val="393542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err="1" smtClean="0">
            <a:latin typeface="Source Sans Pro"/>
            <a:cs typeface="Source Sans Pro"/>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431</TotalTime>
  <Words>248</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NCAR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Angie</dc:creator>
  <cp:lastModifiedBy>Stephanie Shearer</cp:lastModifiedBy>
  <cp:revision>16</cp:revision>
  <dcterms:created xsi:type="dcterms:W3CDTF">2016-12-30T22:00:35Z</dcterms:created>
  <dcterms:modified xsi:type="dcterms:W3CDTF">2019-04-03T21:12:15Z</dcterms:modified>
</cp:coreProperties>
</file>