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6"/>
    <p:restoredTop sz="93685"/>
  </p:normalViewPr>
  <p:slideViewPr>
    <p:cSldViewPr snapToGrid="0" snapToObjects="1">
      <p:cViewPr varScale="1">
        <p:scale>
          <a:sx n="75" d="100"/>
          <a:sy n="75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705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21" y="393705"/>
            <a:ext cx="8630179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21" y="3026833"/>
            <a:ext cx="86301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7" y="4570300"/>
            <a:ext cx="5138007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5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1" y="5957980"/>
            <a:ext cx="12188019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3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9" y="6371210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2" y="6371210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7" y="6357135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doi.org/10.1029/2019GL0848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828806" y="2646"/>
            <a:ext cx="906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Nonlinear Response of Extreme Precipitation to Warming in CESM1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116121" y="833649"/>
            <a:ext cx="120119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Pendergrass, A.G., Coleman, D., Deser, C., </a:t>
            </a:r>
            <a:r>
              <a:rPr lang="en-US" sz="1600" dirty="0" err="1"/>
              <a:t>Lehner</a:t>
            </a:r>
            <a:r>
              <a:rPr lang="en-US" sz="1600" dirty="0"/>
              <a:t>, F., </a:t>
            </a:r>
            <a:r>
              <a:rPr lang="en-US" sz="1600" dirty="0" err="1"/>
              <a:t>Rosenbloom</a:t>
            </a:r>
            <a:r>
              <a:rPr lang="en-US" sz="1600" dirty="0"/>
              <a:t>, N. and Simpson, I.R., 2019. Nonlinear response of extreme precipitation to warming in CESM1. </a:t>
            </a:r>
            <a:r>
              <a:rPr lang="en-US" sz="1600" i="1" dirty="0"/>
              <a:t>Geophysical Research Letters</a:t>
            </a:r>
            <a:r>
              <a:rPr lang="en-US" sz="1600" dirty="0"/>
              <a:t>. </a:t>
            </a:r>
            <a:r>
              <a:rPr lang="en-US" sz="1600" dirty="0"/>
              <a:t>doi:</a:t>
            </a:r>
            <a:r>
              <a:rPr lang="en-US" sz="1600" b="1" dirty="0">
                <a:hlinkClick r:id="rId2"/>
              </a:rPr>
              <a:t>10.1029/2019GL084826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C886A-4611-6E44-8421-E3EAE66ED7B8}"/>
              </a:ext>
            </a:extLst>
          </p:cNvPr>
          <p:cNvSpPr/>
          <p:nvPr/>
        </p:nvSpPr>
        <p:spPr>
          <a:xfrm>
            <a:off x="116115" y="4067543"/>
            <a:ext cx="2485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Change in extreme precipitation </a:t>
            </a:r>
            <a:r>
              <a:rPr lang="en-US" sz="1200" dirty="0"/>
              <a:t>versus final epoch global mean surface temperature for E3SM (top left) and CESM1 (top right). Ensemble, global mean extreme precipitation for the CESM1 Large Ensemble.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5473349" y="1476479"/>
            <a:ext cx="645740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Climate models disagree on the rate at which tropical extreme precipitation increases in response to warming. Here we investigate the extreme precipitation response in a large ensemble of simulations with one model, the Community Earth System Model version 1, predecessor to DOE’s E3SM model. 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5473349" y="2740620"/>
            <a:ext cx="64574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We examine polynomial fits of ensemble and spatially-averaged extreme precipitation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, quantified by the heaviest day of accumulated precipitation each year,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against temperature, and their changes in CESM1, E3SM, and CMIP5 models. We also probe the relationships of extreme precipitation to moisture, circulation, different precipitation parameterizations, and aerosol forcing in CESM1.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5480727" y="4408062"/>
            <a:ext cx="67112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We show that extreme precipitation,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quadratically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related to global-mean surface temperature in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CESM1. While some models share this nonlinear response, CESM1 has a larger nonlinearity than most; in E3SM any nonlinearity is small. The nonlinearity is associated with circulation change and an increase in large-scale precipitation; it is not associated with increasing moisture or aerosol forcing change. 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77" y="1750547"/>
            <a:ext cx="2871972" cy="2287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371" y="3957614"/>
            <a:ext cx="2951920" cy="2098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5264"/>
            <a:ext cx="2601370" cy="2205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6750" y="1440801"/>
            <a:ext cx="2274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E3SM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39942" y="1443357"/>
            <a:ext cx="2274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CESM1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03047" y="3975400"/>
            <a:ext cx="20997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259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31</cp:revision>
  <dcterms:created xsi:type="dcterms:W3CDTF">2017-08-29T22:43:04Z</dcterms:created>
  <dcterms:modified xsi:type="dcterms:W3CDTF">2019-09-26T16:52:27Z</dcterms:modified>
</cp:coreProperties>
</file>