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5032" autoAdjust="0"/>
  </p:normalViewPr>
  <p:slideViewPr>
    <p:cSldViewPr snapToGrid="0" snapToObjects="1">
      <p:cViewPr varScale="1">
        <p:scale>
          <a:sx n="96" d="100"/>
          <a:sy n="96" d="100"/>
        </p:scale>
        <p:origin x="845"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01B73A-ED31-4648-825B-B380DEDEAB2B}"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33B66-3D87-CD41-B868-692FF5D3A198}" type="slidenum">
              <a:rPr lang="en-US" smtClean="0"/>
              <a:t>‹#›</a:t>
            </a:fld>
            <a:endParaRPr lang="en-US"/>
          </a:p>
        </p:txBody>
      </p:sp>
    </p:spTree>
    <p:extLst>
      <p:ext uri="{BB962C8B-B14F-4D97-AF65-F5344CB8AC3E}">
        <p14:creationId xmlns:p14="http://schemas.microsoft.com/office/powerpoint/2010/main" val="349325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1B73A-ED31-4648-825B-B380DEDEAB2B}"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33B66-3D87-CD41-B868-692FF5D3A198}" type="slidenum">
              <a:rPr lang="en-US" smtClean="0"/>
              <a:t>‹#›</a:t>
            </a:fld>
            <a:endParaRPr lang="en-US"/>
          </a:p>
        </p:txBody>
      </p:sp>
    </p:spTree>
    <p:extLst>
      <p:ext uri="{BB962C8B-B14F-4D97-AF65-F5344CB8AC3E}">
        <p14:creationId xmlns:p14="http://schemas.microsoft.com/office/powerpoint/2010/main" val="180330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1B73A-ED31-4648-825B-B380DEDEAB2B}"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33B66-3D87-CD41-B868-692FF5D3A198}" type="slidenum">
              <a:rPr lang="en-US" smtClean="0"/>
              <a:t>‹#›</a:t>
            </a:fld>
            <a:endParaRPr lang="en-US"/>
          </a:p>
        </p:txBody>
      </p:sp>
    </p:spTree>
    <p:extLst>
      <p:ext uri="{BB962C8B-B14F-4D97-AF65-F5344CB8AC3E}">
        <p14:creationId xmlns:p14="http://schemas.microsoft.com/office/powerpoint/2010/main" val="380892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1B73A-ED31-4648-825B-B380DEDEAB2B}"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33B66-3D87-CD41-B868-692FF5D3A198}" type="slidenum">
              <a:rPr lang="en-US" smtClean="0"/>
              <a:t>‹#›</a:t>
            </a:fld>
            <a:endParaRPr lang="en-US"/>
          </a:p>
        </p:txBody>
      </p:sp>
    </p:spTree>
    <p:extLst>
      <p:ext uri="{BB962C8B-B14F-4D97-AF65-F5344CB8AC3E}">
        <p14:creationId xmlns:p14="http://schemas.microsoft.com/office/powerpoint/2010/main" val="198230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01B73A-ED31-4648-825B-B380DEDEAB2B}"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33B66-3D87-CD41-B868-692FF5D3A198}" type="slidenum">
              <a:rPr lang="en-US" smtClean="0"/>
              <a:t>‹#›</a:t>
            </a:fld>
            <a:endParaRPr lang="en-US"/>
          </a:p>
        </p:txBody>
      </p:sp>
    </p:spTree>
    <p:extLst>
      <p:ext uri="{BB962C8B-B14F-4D97-AF65-F5344CB8AC3E}">
        <p14:creationId xmlns:p14="http://schemas.microsoft.com/office/powerpoint/2010/main" val="3250293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01B73A-ED31-4648-825B-B380DEDEAB2B}"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33B66-3D87-CD41-B868-692FF5D3A198}" type="slidenum">
              <a:rPr lang="en-US" smtClean="0"/>
              <a:t>‹#›</a:t>
            </a:fld>
            <a:endParaRPr lang="en-US"/>
          </a:p>
        </p:txBody>
      </p:sp>
    </p:spTree>
    <p:extLst>
      <p:ext uri="{BB962C8B-B14F-4D97-AF65-F5344CB8AC3E}">
        <p14:creationId xmlns:p14="http://schemas.microsoft.com/office/powerpoint/2010/main" val="320181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01B73A-ED31-4648-825B-B380DEDEAB2B}" type="datetimeFigureOut">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33B66-3D87-CD41-B868-692FF5D3A198}" type="slidenum">
              <a:rPr lang="en-US" smtClean="0"/>
              <a:t>‹#›</a:t>
            </a:fld>
            <a:endParaRPr lang="en-US"/>
          </a:p>
        </p:txBody>
      </p:sp>
    </p:spTree>
    <p:extLst>
      <p:ext uri="{BB962C8B-B14F-4D97-AF65-F5344CB8AC3E}">
        <p14:creationId xmlns:p14="http://schemas.microsoft.com/office/powerpoint/2010/main" val="71318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01B73A-ED31-4648-825B-B380DEDEAB2B}" type="datetimeFigureOut">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C33B66-3D87-CD41-B868-692FF5D3A198}" type="slidenum">
              <a:rPr lang="en-US" smtClean="0"/>
              <a:t>‹#›</a:t>
            </a:fld>
            <a:endParaRPr lang="en-US"/>
          </a:p>
        </p:txBody>
      </p:sp>
    </p:spTree>
    <p:extLst>
      <p:ext uri="{BB962C8B-B14F-4D97-AF65-F5344CB8AC3E}">
        <p14:creationId xmlns:p14="http://schemas.microsoft.com/office/powerpoint/2010/main" val="27663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1B73A-ED31-4648-825B-B380DEDEAB2B}" type="datetimeFigureOut">
              <a:rPr lang="en-US" smtClean="0"/>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33B66-3D87-CD41-B868-692FF5D3A198}" type="slidenum">
              <a:rPr lang="en-US" smtClean="0"/>
              <a:t>‹#›</a:t>
            </a:fld>
            <a:endParaRPr lang="en-US"/>
          </a:p>
        </p:txBody>
      </p:sp>
    </p:spTree>
    <p:extLst>
      <p:ext uri="{BB962C8B-B14F-4D97-AF65-F5344CB8AC3E}">
        <p14:creationId xmlns:p14="http://schemas.microsoft.com/office/powerpoint/2010/main" val="5562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1B73A-ED31-4648-825B-B380DEDEAB2B}"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33B66-3D87-CD41-B868-692FF5D3A198}" type="slidenum">
              <a:rPr lang="en-US" smtClean="0"/>
              <a:t>‹#›</a:t>
            </a:fld>
            <a:endParaRPr lang="en-US"/>
          </a:p>
        </p:txBody>
      </p:sp>
    </p:spTree>
    <p:extLst>
      <p:ext uri="{BB962C8B-B14F-4D97-AF65-F5344CB8AC3E}">
        <p14:creationId xmlns:p14="http://schemas.microsoft.com/office/powerpoint/2010/main" val="212118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1B73A-ED31-4648-825B-B380DEDEAB2B}"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33B66-3D87-CD41-B868-692FF5D3A198}" type="slidenum">
              <a:rPr lang="en-US" smtClean="0"/>
              <a:t>‹#›</a:t>
            </a:fld>
            <a:endParaRPr lang="en-US"/>
          </a:p>
        </p:txBody>
      </p:sp>
    </p:spTree>
    <p:extLst>
      <p:ext uri="{BB962C8B-B14F-4D97-AF65-F5344CB8AC3E}">
        <p14:creationId xmlns:p14="http://schemas.microsoft.com/office/powerpoint/2010/main" val="342374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1B73A-ED31-4648-825B-B380DEDEAB2B}" type="datetimeFigureOut">
              <a:rPr lang="en-US" smtClean="0"/>
              <a:t>9/7/2017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33B66-3D87-CD41-B868-692FF5D3A198}" type="slidenum">
              <a:rPr lang="en-US" smtClean="0"/>
              <a:t>‹#›</a:t>
            </a:fld>
            <a:endParaRPr lang="en-US"/>
          </a:p>
        </p:txBody>
      </p:sp>
    </p:spTree>
    <p:extLst>
      <p:ext uri="{BB962C8B-B14F-4D97-AF65-F5344CB8AC3E}">
        <p14:creationId xmlns:p14="http://schemas.microsoft.com/office/powerpoint/2010/main" val="296774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x.doi.org/10.1175/JCLI-D-16-0684.1" TargetMode="External"/><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1155" y="899471"/>
            <a:ext cx="2940455" cy="3627522"/>
          </a:xfrm>
          <a:prstGeom prst="rect">
            <a:avLst/>
          </a:prstGeom>
        </p:spPr>
      </p:pic>
      <p:sp>
        <p:nvSpPr>
          <p:cNvPr id="5" name="TextBox 4"/>
          <p:cNvSpPr txBox="1"/>
          <p:nvPr/>
        </p:nvSpPr>
        <p:spPr>
          <a:xfrm>
            <a:off x="98640" y="911668"/>
            <a:ext cx="5259936" cy="1061829"/>
          </a:xfrm>
          <a:prstGeom prst="rect">
            <a:avLst/>
          </a:prstGeom>
          <a:noFill/>
        </p:spPr>
        <p:txBody>
          <a:bodyPr wrap="square" rtlCol="0">
            <a:spAutoFit/>
          </a:bodyPr>
          <a:lstStyle/>
          <a:p>
            <a:r>
              <a:rPr lang="en-US" sz="1600" b="1" i="1" dirty="0" smtClean="0">
                <a:latin typeface="Arial"/>
                <a:cs typeface="Arial"/>
              </a:rPr>
              <a:t>OBJECTIVE</a:t>
            </a:r>
          </a:p>
          <a:p>
            <a:pPr>
              <a:spcBef>
                <a:spcPts val="600"/>
              </a:spcBef>
            </a:pPr>
            <a:r>
              <a:rPr lang="en-US" sz="1400" dirty="0" smtClean="0">
                <a:latin typeface="Arial"/>
                <a:cs typeface="Arial"/>
              </a:rPr>
              <a:t>Describe characteristics of observed typical daily precipitation including its strength and variability, and their spatial distribution and seasonal cycle</a:t>
            </a:r>
          </a:p>
        </p:txBody>
      </p:sp>
      <p:sp>
        <p:nvSpPr>
          <p:cNvPr id="6" name="TextBox 5"/>
          <p:cNvSpPr txBox="1"/>
          <p:nvPr/>
        </p:nvSpPr>
        <p:spPr>
          <a:xfrm>
            <a:off x="98640" y="1931156"/>
            <a:ext cx="5613047" cy="2939266"/>
          </a:xfrm>
          <a:prstGeom prst="rect">
            <a:avLst/>
          </a:prstGeom>
          <a:noFill/>
        </p:spPr>
        <p:txBody>
          <a:bodyPr wrap="square" rtlCol="0">
            <a:spAutoFit/>
          </a:bodyPr>
          <a:lstStyle/>
          <a:p>
            <a:r>
              <a:rPr lang="en-US" sz="1600" b="1" i="1" dirty="0" smtClean="0">
                <a:latin typeface="Arial"/>
                <a:cs typeface="Arial"/>
              </a:rPr>
              <a:t>APPROACH</a:t>
            </a:r>
          </a:p>
          <a:p>
            <a:pPr>
              <a:spcBef>
                <a:spcPts val="600"/>
              </a:spcBef>
            </a:pPr>
            <a:r>
              <a:rPr lang="en-US" sz="1400" dirty="0" smtClean="0">
                <a:latin typeface="Arial"/>
                <a:cs typeface="Arial"/>
              </a:rPr>
              <a:t>Develop metrics </a:t>
            </a:r>
            <a:r>
              <a:rPr lang="en-US" sz="1400" dirty="0">
                <a:latin typeface="Arial"/>
                <a:cs typeface="Arial"/>
              </a:rPr>
              <a:t>to quantify characteristics of typical daily </a:t>
            </a:r>
            <a:r>
              <a:rPr lang="en-US" sz="1400" dirty="0" smtClean="0">
                <a:latin typeface="Arial"/>
                <a:cs typeface="Arial"/>
              </a:rPr>
              <a:t>precipitation:</a:t>
            </a:r>
          </a:p>
          <a:p>
            <a:pPr marL="117475" lvl="1"/>
            <a:r>
              <a:rPr lang="en-US" sz="1400" b="1" dirty="0" smtClean="0"/>
              <a:t>Rain </a:t>
            </a:r>
            <a:r>
              <a:rPr lang="en-US" sz="1400" b="1" dirty="0"/>
              <a:t>amount peak: </a:t>
            </a:r>
            <a:r>
              <a:rPr lang="en-US" sz="1400" dirty="0"/>
              <a:t>Rate at which the most rain falls </a:t>
            </a:r>
          </a:p>
          <a:p>
            <a:pPr marL="117475" lvl="1"/>
            <a:r>
              <a:rPr lang="en-US" sz="1400" b="1" dirty="0"/>
              <a:t>Rain frequency peak: </a:t>
            </a:r>
            <a:r>
              <a:rPr lang="en-US" sz="1400" dirty="0"/>
              <a:t>Most frequent non-zero rain rate</a:t>
            </a:r>
            <a:br>
              <a:rPr lang="en-US" sz="1400" dirty="0"/>
            </a:br>
            <a:r>
              <a:rPr lang="en-US" sz="1400" b="1" dirty="0"/>
              <a:t>Rain amount width: </a:t>
            </a:r>
            <a:r>
              <a:rPr lang="en-US" sz="1400" dirty="0" smtClean="0"/>
              <a:t>Variability of </a:t>
            </a:r>
            <a:r>
              <a:rPr lang="en-US" sz="1400" dirty="0"/>
              <a:t>the rain amount distribution </a:t>
            </a:r>
            <a:endParaRPr lang="en-US" sz="1400" dirty="0" smtClean="0"/>
          </a:p>
          <a:p>
            <a:pPr marL="117475" lvl="1"/>
            <a:r>
              <a:rPr lang="en-US" sz="1400" b="1" dirty="0" smtClean="0"/>
              <a:t>Rain </a:t>
            </a:r>
            <a:r>
              <a:rPr lang="en-US" sz="1400" b="1" dirty="0"/>
              <a:t>frequency width: </a:t>
            </a:r>
            <a:r>
              <a:rPr lang="en-US" sz="1400" dirty="0" smtClean="0"/>
              <a:t>Variability of </a:t>
            </a:r>
            <a:r>
              <a:rPr lang="en-US" sz="1400" dirty="0"/>
              <a:t>the rain frequency distribution </a:t>
            </a:r>
            <a:endParaRPr lang="en-US" sz="1400" dirty="0">
              <a:latin typeface="Arial"/>
              <a:cs typeface="Arial"/>
            </a:endParaRPr>
          </a:p>
          <a:p>
            <a:pPr>
              <a:spcBef>
                <a:spcPts val="600"/>
              </a:spcBef>
            </a:pPr>
            <a:r>
              <a:rPr lang="en-US" sz="1400" dirty="0" smtClean="0">
                <a:latin typeface="Arial"/>
                <a:cs typeface="Arial"/>
              </a:rPr>
              <a:t>Apply the metrics to the GPCP One-Degree Daily merged satellite-gauge product</a:t>
            </a:r>
          </a:p>
          <a:p>
            <a:pPr>
              <a:spcBef>
                <a:spcPts val="600"/>
              </a:spcBef>
            </a:pPr>
            <a:r>
              <a:rPr lang="en-US" sz="1400" dirty="0" smtClean="0">
                <a:latin typeface="Arial"/>
                <a:cs typeface="Arial"/>
              </a:rPr>
              <a:t>Evaluate </a:t>
            </a:r>
            <a:r>
              <a:rPr lang="en-US" sz="1400" dirty="0">
                <a:latin typeface="Arial"/>
                <a:cs typeface="Arial"/>
              </a:rPr>
              <a:t>robustness</a:t>
            </a:r>
            <a:r>
              <a:rPr lang="en-US" sz="1400" dirty="0" smtClean="0">
                <a:latin typeface="Arial"/>
                <a:cs typeface="Arial"/>
              </a:rPr>
              <a:t> by comparison against the TRMM 3B42 dataset, and internal consistency through comparison against a climate model simulation. </a:t>
            </a:r>
          </a:p>
        </p:txBody>
      </p:sp>
      <p:sp>
        <p:nvSpPr>
          <p:cNvPr id="7" name="TextBox 6"/>
          <p:cNvSpPr txBox="1"/>
          <p:nvPr/>
        </p:nvSpPr>
        <p:spPr>
          <a:xfrm>
            <a:off x="98640" y="4826595"/>
            <a:ext cx="9095131" cy="2154436"/>
          </a:xfrm>
          <a:prstGeom prst="rect">
            <a:avLst/>
          </a:prstGeom>
          <a:noFill/>
        </p:spPr>
        <p:txBody>
          <a:bodyPr wrap="square" rtlCol="0">
            <a:spAutoFit/>
          </a:bodyPr>
          <a:lstStyle/>
          <a:p>
            <a:r>
              <a:rPr lang="en-US" sz="1600" b="1" i="1" dirty="0" smtClean="0">
                <a:latin typeface="Arial"/>
                <a:cs typeface="Arial"/>
              </a:rPr>
              <a:t>IMPACT</a:t>
            </a:r>
          </a:p>
          <a:p>
            <a:pPr>
              <a:spcBef>
                <a:spcPts val="600"/>
              </a:spcBef>
            </a:pPr>
            <a:r>
              <a:rPr lang="en-US" sz="1400" dirty="0" smtClean="0">
                <a:latin typeface="Arial"/>
                <a:cs typeface="Arial"/>
              </a:rPr>
              <a:t>The rate at which most precipitation falls (rain amount peak) has a spatial pattern and seasonal cycle different from total precipitation. Rain frequency peak has a similar spatial pattern to total precipitation. </a:t>
            </a:r>
          </a:p>
          <a:p>
            <a:pPr>
              <a:spcBef>
                <a:spcPts val="600"/>
              </a:spcBef>
            </a:pPr>
            <a:r>
              <a:rPr lang="en-US" sz="1400" dirty="0" smtClean="0">
                <a:latin typeface="Arial"/>
                <a:cs typeface="Arial"/>
              </a:rPr>
              <a:t>Rain amount width generally varies inversely with total precipitation. </a:t>
            </a:r>
          </a:p>
          <a:p>
            <a:pPr>
              <a:spcBef>
                <a:spcPts val="600"/>
              </a:spcBef>
            </a:pPr>
            <a:r>
              <a:rPr lang="en-US" sz="1400" dirty="0" smtClean="0">
                <a:latin typeface="Arial"/>
                <a:cs typeface="Arial"/>
              </a:rPr>
              <a:t>Observational datasets agree qualitatively on the spatial pattern of rain amount peak and width, and rain frequency peak, though they disagree on their magnitudes. The two datasets show qualitative disagreement on the spatial pattern of rain frequency width: it varies inversely with total precipitation in GPCP 1DD, and inconsistently in TRMM 3B42.  </a:t>
            </a:r>
            <a:endParaRPr lang="en-US" sz="1400" dirty="0">
              <a:latin typeface="Arial"/>
              <a:cs typeface="Arial"/>
            </a:endParaRPr>
          </a:p>
        </p:txBody>
      </p:sp>
      <p:sp>
        <p:nvSpPr>
          <p:cNvPr id="8" name="TextBox 7"/>
          <p:cNvSpPr txBox="1"/>
          <p:nvPr/>
        </p:nvSpPr>
        <p:spPr>
          <a:xfrm>
            <a:off x="713781" y="464310"/>
            <a:ext cx="8038194" cy="353943"/>
          </a:xfrm>
          <a:prstGeom prst="rect">
            <a:avLst/>
          </a:prstGeom>
          <a:noFill/>
          <a:ln>
            <a:solidFill>
              <a:schemeClr val="accent1"/>
            </a:solidFill>
          </a:ln>
        </p:spPr>
        <p:txBody>
          <a:bodyPr wrap="square" rtlCol="0">
            <a:spAutoFit/>
          </a:bodyPr>
          <a:lstStyle/>
          <a:p>
            <a:r>
              <a:rPr lang="en-US" sz="1700" dirty="0" smtClean="0">
                <a:latin typeface="Arial"/>
                <a:cs typeface="Arial"/>
              </a:rPr>
              <a:t>Pendergrass, A.G and </a:t>
            </a:r>
            <a:r>
              <a:rPr lang="en-US" sz="1700" dirty="0">
                <a:latin typeface="Arial"/>
                <a:cs typeface="Arial"/>
              </a:rPr>
              <a:t>C</a:t>
            </a:r>
            <a:r>
              <a:rPr lang="en-US" sz="1700" dirty="0" smtClean="0">
                <a:latin typeface="Arial"/>
                <a:cs typeface="Arial"/>
              </a:rPr>
              <a:t>. </a:t>
            </a:r>
            <a:r>
              <a:rPr lang="en-US" sz="1700" dirty="0" err="1" smtClean="0">
                <a:latin typeface="Arial"/>
                <a:cs typeface="Arial"/>
              </a:rPr>
              <a:t>Deser</a:t>
            </a:r>
            <a:r>
              <a:rPr lang="en-US" sz="1700" dirty="0" smtClean="0">
                <a:latin typeface="Arial"/>
                <a:cs typeface="Arial"/>
              </a:rPr>
              <a:t>: </a:t>
            </a:r>
            <a:r>
              <a:rPr lang="en-US" sz="1700" i="1" dirty="0" smtClean="0">
                <a:latin typeface="Arial"/>
                <a:cs typeface="Arial"/>
              </a:rPr>
              <a:t>Journal of Climate</a:t>
            </a:r>
            <a:r>
              <a:rPr lang="en-US" sz="1700" dirty="0" smtClean="0">
                <a:latin typeface="Arial"/>
                <a:cs typeface="Arial"/>
              </a:rPr>
              <a:t>, </a:t>
            </a:r>
            <a:r>
              <a:rPr lang="mr-IN" sz="1700" dirty="0">
                <a:latin typeface="Arial"/>
                <a:cs typeface="Arial"/>
                <a:hlinkClick r:id="rId3"/>
              </a:rPr>
              <a:t>10.1175/JCLI-D-16-0684.1</a:t>
            </a:r>
            <a:endParaRPr lang="en-US" sz="1700" dirty="0" smtClean="0">
              <a:latin typeface="Arial"/>
              <a:cs typeface="Arial"/>
            </a:endParaRPr>
          </a:p>
        </p:txBody>
      </p:sp>
      <p:sp>
        <p:nvSpPr>
          <p:cNvPr id="9" name="TextBox 8"/>
          <p:cNvSpPr txBox="1"/>
          <p:nvPr/>
        </p:nvSpPr>
        <p:spPr>
          <a:xfrm>
            <a:off x="98640" y="2645"/>
            <a:ext cx="9045360" cy="461665"/>
          </a:xfrm>
          <a:prstGeom prst="rect">
            <a:avLst/>
          </a:prstGeom>
          <a:noFill/>
        </p:spPr>
        <p:txBody>
          <a:bodyPr wrap="square" rtlCol="0">
            <a:spAutoFit/>
          </a:bodyPr>
          <a:lstStyle/>
          <a:p>
            <a:pPr algn="ctr"/>
            <a:r>
              <a:rPr lang="en-US" sz="2400" dirty="0" smtClean="0">
                <a:latin typeface="Arial"/>
                <a:cs typeface="Arial"/>
              </a:rPr>
              <a:t>Climatological characteristics of typical </a:t>
            </a:r>
            <a:r>
              <a:rPr lang="en-US" sz="2400" smtClean="0">
                <a:latin typeface="Arial"/>
                <a:cs typeface="Arial"/>
              </a:rPr>
              <a:t>daily precipitation</a:t>
            </a:r>
            <a:endParaRPr lang="en-US" sz="2400" dirty="0" smtClean="0">
              <a:latin typeface="Arial"/>
              <a:cs typeface="Arial"/>
            </a:endParaRPr>
          </a:p>
        </p:txBody>
      </p:sp>
      <p:sp>
        <p:nvSpPr>
          <p:cNvPr id="11" name="TextBox 10"/>
          <p:cNvSpPr txBox="1"/>
          <p:nvPr/>
        </p:nvSpPr>
        <p:spPr>
          <a:xfrm>
            <a:off x="5570581" y="4440100"/>
            <a:ext cx="3505572" cy="646331"/>
          </a:xfrm>
          <a:prstGeom prst="rect">
            <a:avLst/>
          </a:prstGeom>
          <a:noFill/>
        </p:spPr>
        <p:txBody>
          <a:bodyPr wrap="square" rtlCol="0">
            <a:spAutoFit/>
          </a:bodyPr>
          <a:lstStyle/>
          <a:p>
            <a:pPr algn="r"/>
            <a:r>
              <a:rPr lang="en-US" sz="1200" dirty="0" smtClean="0">
                <a:latin typeface="Arial"/>
                <a:cs typeface="Arial"/>
              </a:rPr>
              <a:t>Climatological annual mean rain amount and frequency peak, with total precipitation in black contours (1 mm d</a:t>
            </a:r>
            <a:r>
              <a:rPr lang="en-US" sz="1200" baseline="30000" dirty="0" smtClean="0">
                <a:latin typeface="Arial"/>
                <a:cs typeface="Arial"/>
              </a:rPr>
              <a:t>-1</a:t>
            </a:r>
            <a:r>
              <a:rPr lang="en-US" sz="1200" dirty="0" smtClean="0">
                <a:latin typeface="Arial"/>
                <a:cs typeface="Arial"/>
              </a:rPr>
              <a:t> dashed, 4 and 7 solid).</a:t>
            </a:r>
          </a:p>
        </p:txBody>
      </p:sp>
    </p:spTree>
    <p:extLst>
      <p:ext uri="{BB962C8B-B14F-4D97-AF65-F5344CB8AC3E}">
        <p14:creationId xmlns:p14="http://schemas.microsoft.com/office/powerpoint/2010/main" val="393542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Source Sans Pro"/>
            <a:cs typeface="Source Sans Pro"/>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247</TotalTime>
  <Words>202</Words>
  <Application>Microsoft Office PowerPoint</Application>
  <PresentationFormat>On-screen Show (4:3)</PresentationFormat>
  <Paragraphs>16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dc:creator>
  <cp:lastModifiedBy>Stephanie Shearer</cp:lastModifiedBy>
  <cp:revision>8</cp:revision>
  <dcterms:created xsi:type="dcterms:W3CDTF">2016-12-30T22:00:35Z</dcterms:created>
  <dcterms:modified xsi:type="dcterms:W3CDTF">2017-09-07T16:00:21Z</dcterms:modified>
</cp:coreProperties>
</file>