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6405"/>
  </p:normalViewPr>
  <p:slideViewPr>
    <p:cSldViewPr snapToGrid="0" snapToObjects="1">
      <p:cViewPr varScale="1">
        <p:scale>
          <a:sx n="131" d="100"/>
          <a:sy n="131" d="100"/>
        </p:scale>
        <p:origin x="376"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10098-AB86-5C40-9010-38001229CB1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F1CE04A-8773-0844-8B36-F01743B9ED4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9A5E3D5-7CED-0848-9CD4-25F8B76674EB}"/>
              </a:ext>
            </a:extLst>
          </p:cNvPr>
          <p:cNvSpPr>
            <a:spLocks noGrp="1"/>
          </p:cNvSpPr>
          <p:nvPr>
            <p:ph type="dt" sz="half" idx="10"/>
          </p:nvPr>
        </p:nvSpPr>
        <p:spPr/>
        <p:txBody>
          <a:bodyPr/>
          <a:lstStyle/>
          <a:p>
            <a:fld id="{9501121C-F311-A642-9399-6AF4C253F2A9}" type="datetimeFigureOut">
              <a:rPr lang="en-US" smtClean="0"/>
              <a:t>1/3/22</a:t>
            </a:fld>
            <a:endParaRPr lang="en-US"/>
          </a:p>
        </p:txBody>
      </p:sp>
      <p:sp>
        <p:nvSpPr>
          <p:cNvPr id="5" name="Footer Placeholder 4">
            <a:extLst>
              <a:ext uri="{FF2B5EF4-FFF2-40B4-BE49-F238E27FC236}">
                <a16:creationId xmlns:a16="http://schemas.microsoft.com/office/drawing/2014/main" id="{29D0BEA7-B328-A043-A238-826D86A7D7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479F8D-7483-CE4E-9F15-01FBAF4BDE9F}"/>
              </a:ext>
            </a:extLst>
          </p:cNvPr>
          <p:cNvSpPr>
            <a:spLocks noGrp="1"/>
          </p:cNvSpPr>
          <p:nvPr>
            <p:ph type="sldNum" sz="quarter" idx="12"/>
          </p:nvPr>
        </p:nvSpPr>
        <p:spPr/>
        <p:txBody>
          <a:bodyPr/>
          <a:lstStyle/>
          <a:p>
            <a:fld id="{0D037F5C-58F2-B541-8130-27D8729E4F17}" type="slidenum">
              <a:rPr lang="en-US" smtClean="0"/>
              <a:t>‹#›</a:t>
            </a:fld>
            <a:endParaRPr lang="en-US"/>
          </a:p>
        </p:txBody>
      </p:sp>
    </p:spTree>
    <p:extLst>
      <p:ext uri="{BB962C8B-B14F-4D97-AF65-F5344CB8AC3E}">
        <p14:creationId xmlns:p14="http://schemas.microsoft.com/office/powerpoint/2010/main" val="31683980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E079BC-AD85-724B-B1DE-37976D0CEAE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5BAF0FC-1641-C94B-8CC0-70E8AC8AFF1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62E992-A6EC-A543-922C-B72C3ADC1B1F}"/>
              </a:ext>
            </a:extLst>
          </p:cNvPr>
          <p:cNvSpPr>
            <a:spLocks noGrp="1"/>
          </p:cNvSpPr>
          <p:nvPr>
            <p:ph type="dt" sz="half" idx="10"/>
          </p:nvPr>
        </p:nvSpPr>
        <p:spPr/>
        <p:txBody>
          <a:bodyPr/>
          <a:lstStyle/>
          <a:p>
            <a:fld id="{9501121C-F311-A642-9399-6AF4C253F2A9}" type="datetimeFigureOut">
              <a:rPr lang="en-US" smtClean="0"/>
              <a:t>1/3/22</a:t>
            </a:fld>
            <a:endParaRPr lang="en-US"/>
          </a:p>
        </p:txBody>
      </p:sp>
      <p:sp>
        <p:nvSpPr>
          <p:cNvPr id="5" name="Footer Placeholder 4">
            <a:extLst>
              <a:ext uri="{FF2B5EF4-FFF2-40B4-BE49-F238E27FC236}">
                <a16:creationId xmlns:a16="http://schemas.microsoft.com/office/drawing/2014/main" id="{A14AE9EF-8491-AA44-B299-D93ED869695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05CDE7E-1C32-8248-9E8B-14667C269DF7}"/>
              </a:ext>
            </a:extLst>
          </p:cNvPr>
          <p:cNvSpPr>
            <a:spLocks noGrp="1"/>
          </p:cNvSpPr>
          <p:nvPr>
            <p:ph type="sldNum" sz="quarter" idx="12"/>
          </p:nvPr>
        </p:nvSpPr>
        <p:spPr/>
        <p:txBody>
          <a:bodyPr/>
          <a:lstStyle/>
          <a:p>
            <a:fld id="{0D037F5C-58F2-B541-8130-27D8729E4F17}" type="slidenum">
              <a:rPr lang="en-US" smtClean="0"/>
              <a:t>‹#›</a:t>
            </a:fld>
            <a:endParaRPr lang="en-US"/>
          </a:p>
        </p:txBody>
      </p:sp>
    </p:spTree>
    <p:extLst>
      <p:ext uri="{BB962C8B-B14F-4D97-AF65-F5344CB8AC3E}">
        <p14:creationId xmlns:p14="http://schemas.microsoft.com/office/powerpoint/2010/main" val="25357335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C6C0A07-BD16-CF47-96DE-0EC9114D207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47C2BE0-53E5-CC4E-82D9-E6B43DE717E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4612248-6960-B742-8BB2-B62786DCEED8}"/>
              </a:ext>
            </a:extLst>
          </p:cNvPr>
          <p:cNvSpPr>
            <a:spLocks noGrp="1"/>
          </p:cNvSpPr>
          <p:nvPr>
            <p:ph type="dt" sz="half" idx="10"/>
          </p:nvPr>
        </p:nvSpPr>
        <p:spPr/>
        <p:txBody>
          <a:bodyPr/>
          <a:lstStyle/>
          <a:p>
            <a:fld id="{9501121C-F311-A642-9399-6AF4C253F2A9}" type="datetimeFigureOut">
              <a:rPr lang="en-US" smtClean="0"/>
              <a:t>1/3/22</a:t>
            </a:fld>
            <a:endParaRPr lang="en-US"/>
          </a:p>
        </p:txBody>
      </p:sp>
      <p:sp>
        <p:nvSpPr>
          <p:cNvPr id="5" name="Footer Placeholder 4">
            <a:extLst>
              <a:ext uri="{FF2B5EF4-FFF2-40B4-BE49-F238E27FC236}">
                <a16:creationId xmlns:a16="http://schemas.microsoft.com/office/drawing/2014/main" id="{DDEA095B-4375-9D47-AD2A-64C46081A6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C792AB0-4AB2-7346-90BA-5DC0E7B2525B}"/>
              </a:ext>
            </a:extLst>
          </p:cNvPr>
          <p:cNvSpPr>
            <a:spLocks noGrp="1"/>
          </p:cNvSpPr>
          <p:nvPr>
            <p:ph type="sldNum" sz="quarter" idx="12"/>
          </p:nvPr>
        </p:nvSpPr>
        <p:spPr/>
        <p:txBody>
          <a:bodyPr/>
          <a:lstStyle/>
          <a:p>
            <a:fld id="{0D037F5C-58F2-B541-8130-27D8729E4F17}" type="slidenum">
              <a:rPr lang="en-US" smtClean="0"/>
              <a:t>‹#›</a:t>
            </a:fld>
            <a:endParaRPr lang="en-US"/>
          </a:p>
        </p:txBody>
      </p:sp>
    </p:spTree>
    <p:extLst>
      <p:ext uri="{BB962C8B-B14F-4D97-AF65-F5344CB8AC3E}">
        <p14:creationId xmlns:p14="http://schemas.microsoft.com/office/powerpoint/2010/main" val="12491478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55B77F-D886-D944-B143-66B5FAEDACB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DBE97CC-065F-734D-9435-0F0D07D1F32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8A4F9E-B76C-C84D-BCDE-ADFFFD94773E}"/>
              </a:ext>
            </a:extLst>
          </p:cNvPr>
          <p:cNvSpPr>
            <a:spLocks noGrp="1"/>
          </p:cNvSpPr>
          <p:nvPr>
            <p:ph type="dt" sz="half" idx="10"/>
          </p:nvPr>
        </p:nvSpPr>
        <p:spPr/>
        <p:txBody>
          <a:bodyPr/>
          <a:lstStyle/>
          <a:p>
            <a:fld id="{9501121C-F311-A642-9399-6AF4C253F2A9}" type="datetimeFigureOut">
              <a:rPr lang="en-US" smtClean="0"/>
              <a:t>1/3/22</a:t>
            </a:fld>
            <a:endParaRPr lang="en-US"/>
          </a:p>
        </p:txBody>
      </p:sp>
      <p:sp>
        <p:nvSpPr>
          <p:cNvPr id="5" name="Footer Placeholder 4">
            <a:extLst>
              <a:ext uri="{FF2B5EF4-FFF2-40B4-BE49-F238E27FC236}">
                <a16:creationId xmlns:a16="http://schemas.microsoft.com/office/drawing/2014/main" id="{896A611E-264C-A44B-8E89-18E74071C43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65BA084-0161-5740-B22C-005C0377E505}"/>
              </a:ext>
            </a:extLst>
          </p:cNvPr>
          <p:cNvSpPr>
            <a:spLocks noGrp="1"/>
          </p:cNvSpPr>
          <p:nvPr>
            <p:ph type="sldNum" sz="quarter" idx="12"/>
          </p:nvPr>
        </p:nvSpPr>
        <p:spPr/>
        <p:txBody>
          <a:bodyPr/>
          <a:lstStyle/>
          <a:p>
            <a:fld id="{0D037F5C-58F2-B541-8130-27D8729E4F17}" type="slidenum">
              <a:rPr lang="en-US" smtClean="0"/>
              <a:t>‹#›</a:t>
            </a:fld>
            <a:endParaRPr lang="en-US"/>
          </a:p>
        </p:txBody>
      </p:sp>
    </p:spTree>
    <p:extLst>
      <p:ext uri="{BB962C8B-B14F-4D97-AF65-F5344CB8AC3E}">
        <p14:creationId xmlns:p14="http://schemas.microsoft.com/office/powerpoint/2010/main" val="17933239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F5188-35FD-104C-A7A2-7FE0A2E3190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3543F69-FBC2-1346-849A-0AE37281D3B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54AC01C-4E2B-5A48-92E4-CD927E4E2111}"/>
              </a:ext>
            </a:extLst>
          </p:cNvPr>
          <p:cNvSpPr>
            <a:spLocks noGrp="1"/>
          </p:cNvSpPr>
          <p:nvPr>
            <p:ph type="dt" sz="half" idx="10"/>
          </p:nvPr>
        </p:nvSpPr>
        <p:spPr/>
        <p:txBody>
          <a:bodyPr/>
          <a:lstStyle/>
          <a:p>
            <a:fld id="{9501121C-F311-A642-9399-6AF4C253F2A9}" type="datetimeFigureOut">
              <a:rPr lang="en-US" smtClean="0"/>
              <a:t>1/3/22</a:t>
            </a:fld>
            <a:endParaRPr lang="en-US"/>
          </a:p>
        </p:txBody>
      </p:sp>
      <p:sp>
        <p:nvSpPr>
          <p:cNvPr id="5" name="Footer Placeholder 4">
            <a:extLst>
              <a:ext uri="{FF2B5EF4-FFF2-40B4-BE49-F238E27FC236}">
                <a16:creationId xmlns:a16="http://schemas.microsoft.com/office/drawing/2014/main" id="{B615371D-0FCD-4840-A7DB-6CACC2DDE3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C27334E-6B8C-DB4B-B668-DA5B8745C2A0}"/>
              </a:ext>
            </a:extLst>
          </p:cNvPr>
          <p:cNvSpPr>
            <a:spLocks noGrp="1"/>
          </p:cNvSpPr>
          <p:nvPr>
            <p:ph type="sldNum" sz="quarter" idx="12"/>
          </p:nvPr>
        </p:nvSpPr>
        <p:spPr/>
        <p:txBody>
          <a:bodyPr/>
          <a:lstStyle/>
          <a:p>
            <a:fld id="{0D037F5C-58F2-B541-8130-27D8729E4F17}" type="slidenum">
              <a:rPr lang="en-US" smtClean="0"/>
              <a:t>‹#›</a:t>
            </a:fld>
            <a:endParaRPr lang="en-US"/>
          </a:p>
        </p:txBody>
      </p:sp>
    </p:spTree>
    <p:extLst>
      <p:ext uri="{BB962C8B-B14F-4D97-AF65-F5344CB8AC3E}">
        <p14:creationId xmlns:p14="http://schemas.microsoft.com/office/powerpoint/2010/main" val="39988023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A20809-1883-2448-B77C-3AFD7A863FE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E70A6B8-61DE-324B-864A-B25186FEAAB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09E7378-8939-5644-8FCF-2672CB051E6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D7A76BF-6128-AD44-8DFB-6486F3DD3CAC}"/>
              </a:ext>
            </a:extLst>
          </p:cNvPr>
          <p:cNvSpPr>
            <a:spLocks noGrp="1"/>
          </p:cNvSpPr>
          <p:nvPr>
            <p:ph type="dt" sz="half" idx="10"/>
          </p:nvPr>
        </p:nvSpPr>
        <p:spPr/>
        <p:txBody>
          <a:bodyPr/>
          <a:lstStyle/>
          <a:p>
            <a:fld id="{9501121C-F311-A642-9399-6AF4C253F2A9}" type="datetimeFigureOut">
              <a:rPr lang="en-US" smtClean="0"/>
              <a:t>1/3/22</a:t>
            </a:fld>
            <a:endParaRPr lang="en-US"/>
          </a:p>
        </p:txBody>
      </p:sp>
      <p:sp>
        <p:nvSpPr>
          <p:cNvPr id="6" name="Footer Placeholder 5">
            <a:extLst>
              <a:ext uri="{FF2B5EF4-FFF2-40B4-BE49-F238E27FC236}">
                <a16:creationId xmlns:a16="http://schemas.microsoft.com/office/drawing/2014/main" id="{506F713A-7A91-BF41-BDAB-A1E30349A27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31768C0-B329-A447-BEBD-EA77DC6F179C}"/>
              </a:ext>
            </a:extLst>
          </p:cNvPr>
          <p:cNvSpPr>
            <a:spLocks noGrp="1"/>
          </p:cNvSpPr>
          <p:nvPr>
            <p:ph type="sldNum" sz="quarter" idx="12"/>
          </p:nvPr>
        </p:nvSpPr>
        <p:spPr/>
        <p:txBody>
          <a:bodyPr/>
          <a:lstStyle/>
          <a:p>
            <a:fld id="{0D037F5C-58F2-B541-8130-27D8729E4F17}" type="slidenum">
              <a:rPr lang="en-US" smtClean="0"/>
              <a:t>‹#›</a:t>
            </a:fld>
            <a:endParaRPr lang="en-US"/>
          </a:p>
        </p:txBody>
      </p:sp>
    </p:spTree>
    <p:extLst>
      <p:ext uri="{BB962C8B-B14F-4D97-AF65-F5344CB8AC3E}">
        <p14:creationId xmlns:p14="http://schemas.microsoft.com/office/powerpoint/2010/main" val="15779926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DC0358-F2F5-F242-A2E6-2DCAD6B912C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BF52B28-F670-5045-A631-F1831A07C59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BD40EE6-19AC-9843-9B9F-5FBB79FC7FD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3D62EAA-25DE-7F42-BF3C-9FF622A8903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7C4E4B2-46EF-BE4B-B5D5-44C8FA6A929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7DEEE85-FC3E-3649-A0A6-3BD9DC81956F}"/>
              </a:ext>
            </a:extLst>
          </p:cNvPr>
          <p:cNvSpPr>
            <a:spLocks noGrp="1"/>
          </p:cNvSpPr>
          <p:nvPr>
            <p:ph type="dt" sz="half" idx="10"/>
          </p:nvPr>
        </p:nvSpPr>
        <p:spPr/>
        <p:txBody>
          <a:bodyPr/>
          <a:lstStyle/>
          <a:p>
            <a:fld id="{9501121C-F311-A642-9399-6AF4C253F2A9}" type="datetimeFigureOut">
              <a:rPr lang="en-US" smtClean="0"/>
              <a:t>1/3/22</a:t>
            </a:fld>
            <a:endParaRPr lang="en-US"/>
          </a:p>
        </p:txBody>
      </p:sp>
      <p:sp>
        <p:nvSpPr>
          <p:cNvPr id="8" name="Footer Placeholder 7">
            <a:extLst>
              <a:ext uri="{FF2B5EF4-FFF2-40B4-BE49-F238E27FC236}">
                <a16:creationId xmlns:a16="http://schemas.microsoft.com/office/drawing/2014/main" id="{D63E5FB6-B095-E64D-9052-BCAD6D1609C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54C2983-16A1-F34F-827F-409A6B4447FB}"/>
              </a:ext>
            </a:extLst>
          </p:cNvPr>
          <p:cNvSpPr>
            <a:spLocks noGrp="1"/>
          </p:cNvSpPr>
          <p:nvPr>
            <p:ph type="sldNum" sz="quarter" idx="12"/>
          </p:nvPr>
        </p:nvSpPr>
        <p:spPr/>
        <p:txBody>
          <a:bodyPr/>
          <a:lstStyle/>
          <a:p>
            <a:fld id="{0D037F5C-58F2-B541-8130-27D8729E4F17}" type="slidenum">
              <a:rPr lang="en-US" smtClean="0"/>
              <a:t>‹#›</a:t>
            </a:fld>
            <a:endParaRPr lang="en-US"/>
          </a:p>
        </p:txBody>
      </p:sp>
    </p:spTree>
    <p:extLst>
      <p:ext uri="{BB962C8B-B14F-4D97-AF65-F5344CB8AC3E}">
        <p14:creationId xmlns:p14="http://schemas.microsoft.com/office/powerpoint/2010/main" val="25501769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EC6C2-E02A-354C-9011-CB0E7874F37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DA8BC05-D678-E041-8D8A-710E3EEC33B3}"/>
              </a:ext>
            </a:extLst>
          </p:cNvPr>
          <p:cNvSpPr>
            <a:spLocks noGrp="1"/>
          </p:cNvSpPr>
          <p:nvPr>
            <p:ph type="dt" sz="half" idx="10"/>
          </p:nvPr>
        </p:nvSpPr>
        <p:spPr/>
        <p:txBody>
          <a:bodyPr/>
          <a:lstStyle/>
          <a:p>
            <a:fld id="{9501121C-F311-A642-9399-6AF4C253F2A9}" type="datetimeFigureOut">
              <a:rPr lang="en-US" smtClean="0"/>
              <a:t>1/3/22</a:t>
            </a:fld>
            <a:endParaRPr lang="en-US"/>
          </a:p>
        </p:txBody>
      </p:sp>
      <p:sp>
        <p:nvSpPr>
          <p:cNvPr id="4" name="Footer Placeholder 3">
            <a:extLst>
              <a:ext uri="{FF2B5EF4-FFF2-40B4-BE49-F238E27FC236}">
                <a16:creationId xmlns:a16="http://schemas.microsoft.com/office/drawing/2014/main" id="{1D1D49FB-ED73-744C-AD80-BB5ED1B92BF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FCB3D7A-40B8-914F-A86C-5DC126C9F64B}"/>
              </a:ext>
            </a:extLst>
          </p:cNvPr>
          <p:cNvSpPr>
            <a:spLocks noGrp="1"/>
          </p:cNvSpPr>
          <p:nvPr>
            <p:ph type="sldNum" sz="quarter" idx="12"/>
          </p:nvPr>
        </p:nvSpPr>
        <p:spPr/>
        <p:txBody>
          <a:bodyPr/>
          <a:lstStyle/>
          <a:p>
            <a:fld id="{0D037F5C-58F2-B541-8130-27D8729E4F17}" type="slidenum">
              <a:rPr lang="en-US" smtClean="0"/>
              <a:t>‹#›</a:t>
            </a:fld>
            <a:endParaRPr lang="en-US"/>
          </a:p>
        </p:txBody>
      </p:sp>
    </p:spTree>
    <p:extLst>
      <p:ext uri="{BB962C8B-B14F-4D97-AF65-F5344CB8AC3E}">
        <p14:creationId xmlns:p14="http://schemas.microsoft.com/office/powerpoint/2010/main" val="30702683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E2C63B4-9CF3-804D-A443-18E0E3A22D64}"/>
              </a:ext>
            </a:extLst>
          </p:cNvPr>
          <p:cNvSpPr>
            <a:spLocks noGrp="1"/>
          </p:cNvSpPr>
          <p:nvPr>
            <p:ph type="dt" sz="half" idx="10"/>
          </p:nvPr>
        </p:nvSpPr>
        <p:spPr/>
        <p:txBody>
          <a:bodyPr/>
          <a:lstStyle/>
          <a:p>
            <a:fld id="{9501121C-F311-A642-9399-6AF4C253F2A9}" type="datetimeFigureOut">
              <a:rPr lang="en-US" smtClean="0"/>
              <a:t>1/3/22</a:t>
            </a:fld>
            <a:endParaRPr lang="en-US"/>
          </a:p>
        </p:txBody>
      </p:sp>
      <p:sp>
        <p:nvSpPr>
          <p:cNvPr id="3" name="Footer Placeholder 2">
            <a:extLst>
              <a:ext uri="{FF2B5EF4-FFF2-40B4-BE49-F238E27FC236}">
                <a16:creationId xmlns:a16="http://schemas.microsoft.com/office/drawing/2014/main" id="{21B6A553-5FD3-6842-AABF-89AFEAB315E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BD99793-C2BE-6445-B9AF-2CB43B088D59}"/>
              </a:ext>
            </a:extLst>
          </p:cNvPr>
          <p:cNvSpPr>
            <a:spLocks noGrp="1"/>
          </p:cNvSpPr>
          <p:nvPr>
            <p:ph type="sldNum" sz="quarter" idx="12"/>
          </p:nvPr>
        </p:nvSpPr>
        <p:spPr/>
        <p:txBody>
          <a:bodyPr/>
          <a:lstStyle/>
          <a:p>
            <a:fld id="{0D037F5C-58F2-B541-8130-27D8729E4F17}" type="slidenum">
              <a:rPr lang="en-US" smtClean="0"/>
              <a:t>‹#›</a:t>
            </a:fld>
            <a:endParaRPr lang="en-US"/>
          </a:p>
        </p:txBody>
      </p:sp>
    </p:spTree>
    <p:extLst>
      <p:ext uri="{BB962C8B-B14F-4D97-AF65-F5344CB8AC3E}">
        <p14:creationId xmlns:p14="http://schemas.microsoft.com/office/powerpoint/2010/main" val="15090182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BCA2A0-4AB0-D447-82D3-A81DC77F788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1113EFD-4931-E940-BDE3-20D3E272197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657F073-2377-6649-98B9-DA7343B0C9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FE57438-CD5C-8341-97C0-97A58FA8C373}"/>
              </a:ext>
            </a:extLst>
          </p:cNvPr>
          <p:cNvSpPr>
            <a:spLocks noGrp="1"/>
          </p:cNvSpPr>
          <p:nvPr>
            <p:ph type="dt" sz="half" idx="10"/>
          </p:nvPr>
        </p:nvSpPr>
        <p:spPr/>
        <p:txBody>
          <a:bodyPr/>
          <a:lstStyle/>
          <a:p>
            <a:fld id="{9501121C-F311-A642-9399-6AF4C253F2A9}" type="datetimeFigureOut">
              <a:rPr lang="en-US" smtClean="0"/>
              <a:t>1/3/22</a:t>
            </a:fld>
            <a:endParaRPr lang="en-US"/>
          </a:p>
        </p:txBody>
      </p:sp>
      <p:sp>
        <p:nvSpPr>
          <p:cNvPr id="6" name="Footer Placeholder 5">
            <a:extLst>
              <a:ext uri="{FF2B5EF4-FFF2-40B4-BE49-F238E27FC236}">
                <a16:creationId xmlns:a16="http://schemas.microsoft.com/office/drawing/2014/main" id="{B8BFD524-1F98-0C4C-A40B-C6C5A903F3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5B3DEFD-E809-5048-9D21-3654055E19B9}"/>
              </a:ext>
            </a:extLst>
          </p:cNvPr>
          <p:cNvSpPr>
            <a:spLocks noGrp="1"/>
          </p:cNvSpPr>
          <p:nvPr>
            <p:ph type="sldNum" sz="quarter" idx="12"/>
          </p:nvPr>
        </p:nvSpPr>
        <p:spPr/>
        <p:txBody>
          <a:bodyPr/>
          <a:lstStyle/>
          <a:p>
            <a:fld id="{0D037F5C-58F2-B541-8130-27D8729E4F17}" type="slidenum">
              <a:rPr lang="en-US" smtClean="0"/>
              <a:t>‹#›</a:t>
            </a:fld>
            <a:endParaRPr lang="en-US"/>
          </a:p>
        </p:txBody>
      </p:sp>
    </p:spTree>
    <p:extLst>
      <p:ext uri="{BB962C8B-B14F-4D97-AF65-F5344CB8AC3E}">
        <p14:creationId xmlns:p14="http://schemas.microsoft.com/office/powerpoint/2010/main" val="1128835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B48DF5-F9A0-D049-9F7E-7A67A28C4E1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3662F79-8C62-C647-BC5C-27C4B4F311C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BE24711-099F-E044-A13C-B85A08A42BA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52225C8-6B36-D142-9D69-A5F72CA74C3C}"/>
              </a:ext>
            </a:extLst>
          </p:cNvPr>
          <p:cNvSpPr>
            <a:spLocks noGrp="1"/>
          </p:cNvSpPr>
          <p:nvPr>
            <p:ph type="dt" sz="half" idx="10"/>
          </p:nvPr>
        </p:nvSpPr>
        <p:spPr/>
        <p:txBody>
          <a:bodyPr/>
          <a:lstStyle/>
          <a:p>
            <a:fld id="{9501121C-F311-A642-9399-6AF4C253F2A9}" type="datetimeFigureOut">
              <a:rPr lang="en-US" smtClean="0"/>
              <a:t>1/3/22</a:t>
            </a:fld>
            <a:endParaRPr lang="en-US"/>
          </a:p>
        </p:txBody>
      </p:sp>
      <p:sp>
        <p:nvSpPr>
          <p:cNvPr id="6" name="Footer Placeholder 5">
            <a:extLst>
              <a:ext uri="{FF2B5EF4-FFF2-40B4-BE49-F238E27FC236}">
                <a16:creationId xmlns:a16="http://schemas.microsoft.com/office/drawing/2014/main" id="{46507C04-17F0-5F41-956B-B3B192F1301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2049FEB-B5F4-B344-B20E-A2C191D62119}"/>
              </a:ext>
            </a:extLst>
          </p:cNvPr>
          <p:cNvSpPr>
            <a:spLocks noGrp="1"/>
          </p:cNvSpPr>
          <p:nvPr>
            <p:ph type="sldNum" sz="quarter" idx="12"/>
          </p:nvPr>
        </p:nvSpPr>
        <p:spPr/>
        <p:txBody>
          <a:bodyPr/>
          <a:lstStyle/>
          <a:p>
            <a:fld id="{0D037F5C-58F2-B541-8130-27D8729E4F17}" type="slidenum">
              <a:rPr lang="en-US" smtClean="0"/>
              <a:t>‹#›</a:t>
            </a:fld>
            <a:endParaRPr lang="en-US"/>
          </a:p>
        </p:txBody>
      </p:sp>
    </p:spTree>
    <p:extLst>
      <p:ext uri="{BB962C8B-B14F-4D97-AF65-F5344CB8AC3E}">
        <p14:creationId xmlns:p14="http://schemas.microsoft.com/office/powerpoint/2010/main" val="12995833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A284448-C0D9-4545-BA5E-574CC5E6B1C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D406A82-E687-714B-8432-85C77E9D57E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866363F-C485-2347-A024-BB83017923F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01121C-F311-A642-9399-6AF4C253F2A9}" type="datetimeFigureOut">
              <a:rPr lang="en-US" smtClean="0"/>
              <a:t>1/3/22</a:t>
            </a:fld>
            <a:endParaRPr lang="en-US"/>
          </a:p>
        </p:txBody>
      </p:sp>
      <p:sp>
        <p:nvSpPr>
          <p:cNvPr id="5" name="Footer Placeholder 4">
            <a:extLst>
              <a:ext uri="{FF2B5EF4-FFF2-40B4-BE49-F238E27FC236}">
                <a16:creationId xmlns:a16="http://schemas.microsoft.com/office/drawing/2014/main" id="{DB047F50-084D-3742-988A-94B9F83DBD1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64549E1-125C-3248-A6DA-C221D7275E8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037F5C-58F2-B541-8130-27D8729E4F17}" type="slidenum">
              <a:rPr lang="en-US" smtClean="0"/>
              <a:t>‹#›</a:t>
            </a:fld>
            <a:endParaRPr lang="en-US"/>
          </a:p>
        </p:txBody>
      </p:sp>
    </p:spTree>
    <p:extLst>
      <p:ext uri="{BB962C8B-B14F-4D97-AF65-F5344CB8AC3E}">
        <p14:creationId xmlns:p14="http://schemas.microsoft.com/office/powerpoint/2010/main" val="21434190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4DA7DAB-BCFF-1846-899A-CB4B3BFD5B02}"/>
              </a:ext>
            </a:extLst>
          </p:cNvPr>
          <p:cNvSpPr>
            <a:spLocks noGrp="1"/>
          </p:cNvSpPr>
          <p:nvPr>
            <p:ph type="title"/>
          </p:nvPr>
        </p:nvSpPr>
        <p:spPr>
          <a:xfrm>
            <a:off x="204281" y="112206"/>
            <a:ext cx="11887200" cy="1325563"/>
          </a:xfrm>
        </p:spPr>
        <p:txBody>
          <a:bodyPr>
            <a:normAutofit/>
          </a:bodyPr>
          <a:lstStyle/>
          <a:p>
            <a:pPr algn="ctr"/>
            <a:r>
              <a:rPr lang="en-US" sz="3200" dirty="0"/>
              <a:t>Enabling Ocean Feature Analysis using Data Reduction and Computer Vision Methods</a:t>
            </a:r>
          </a:p>
        </p:txBody>
      </p:sp>
      <p:sp>
        <p:nvSpPr>
          <p:cNvPr id="5" name="Content Placeholder 4">
            <a:extLst>
              <a:ext uri="{FF2B5EF4-FFF2-40B4-BE49-F238E27FC236}">
                <a16:creationId xmlns:a16="http://schemas.microsoft.com/office/drawing/2014/main" id="{C92A7757-DD50-6343-9F2D-672EA7407D19}"/>
              </a:ext>
            </a:extLst>
          </p:cNvPr>
          <p:cNvSpPr>
            <a:spLocks noGrp="1"/>
          </p:cNvSpPr>
          <p:nvPr>
            <p:ph idx="1"/>
          </p:nvPr>
        </p:nvSpPr>
        <p:spPr>
          <a:xfrm>
            <a:off x="204281" y="1329515"/>
            <a:ext cx="11887200" cy="5314476"/>
          </a:xfrm>
        </p:spPr>
        <p:txBody>
          <a:bodyPr>
            <a:normAutofit/>
          </a:bodyPr>
          <a:lstStyle/>
          <a:p>
            <a:r>
              <a:rPr lang="en-US" sz="1800" dirty="0"/>
              <a:t>Today’s supercomputing capabilities allow ocean scientists to generate simulation data at increasingly higher spatial and temporal resolutions. However, I/O bandwidth and data storage costs limit the amount of data saved to disk. </a:t>
            </a:r>
            <a:r>
              <a:rPr lang="en-US" sz="1800" i="1" dirty="0"/>
              <a:t>Image proxies</a:t>
            </a:r>
            <a:r>
              <a:rPr lang="en-US" sz="1800" dirty="0"/>
              <a:t> have become an efficient and accepted in situ reduced data extract. We present a framework of computer vision and image processing techniques to detect and analyze important features from in situ image proxies of large ocean simulations. We constrain the analysis framework in support of techniques that emulate ocean-specific tasks as accurately as possible. </a:t>
            </a:r>
          </a:p>
        </p:txBody>
      </p:sp>
      <p:pic>
        <p:nvPicPr>
          <p:cNvPr id="1026" name="Picture 2" descr="Fig. 2">
            <a:extLst>
              <a:ext uri="{FF2B5EF4-FFF2-40B4-BE49-F238E27FC236}">
                <a16:creationId xmlns:a16="http://schemas.microsoft.com/office/drawing/2014/main" id="{D89024AB-CEBA-1248-B0FA-D84FF48B3F6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7864" y="3088814"/>
            <a:ext cx="10324290" cy="32828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117119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107</Words>
  <Application>Microsoft Macintosh PowerPoint</Application>
  <PresentationFormat>Widescreen</PresentationFormat>
  <Paragraphs>2</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Enabling Ocean Feature Analysis using Data Reduction and Computer Vision Methods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Enabling Ocean Feature Analysis using Data Reduction and Computer Vision Methods</dc:title>
  <dc:creator>Microsoft Office User</dc:creator>
  <cp:lastModifiedBy>Microsoft Office User</cp:lastModifiedBy>
  <cp:revision>2</cp:revision>
  <dcterms:created xsi:type="dcterms:W3CDTF">2022-01-03T16:44:21Z</dcterms:created>
  <dcterms:modified xsi:type="dcterms:W3CDTF">2022-01-03T16:47:12Z</dcterms:modified>
</cp:coreProperties>
</file>