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sldIdLst>
    <p:sldId id="265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32"/>
    <p:restoredTop sz="97219"/>
  </p:normalViewPr>
  <p:slideViewPr>
    <p:cSldViewPr>
      <p:cViewPr varScale="1">
        <p:scale>
          <a:sx n="167" d="100"/>
          <a:sy n="167" d="100"/>
        </p:scale>
        <p:origin x="11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31EEBF8-E7F3-4A9A-850F-E4428DDCC0C3}" type="datetimeFigureOut">
              <a:rPr lang="en-US"/>
              <a:pPr>
                <a:defRPr/>
              </a:pPr>
              <a:t>5/19/20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0C2D153-3D13-4BE3-B2CD-4C482CBB0C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828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B7338E-CFCF-413C-9FF8-02EB67962A4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86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7" name="Rectangle 235"/>
          <p:cNvSpPr>
            <a:spLocks noChangeArrowheads="1"/>
          </p:cNvSpPr>
          <p:nvPr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235"/>
          <p:cNvSpPr>
            <a:spLocks noChangeArrowheads="1"/>
          </p:cNvSpPr>
          <p:nvPr userDrawn="1"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9848E3B6-8522-4FD6-8750-BDCE7D124C96}" type="slidenum">
              <a:rPr lang="en-US" sz="1000">
                <a:solidFill>
                  <a:schemeClr val="bg1"/>
                </a:solidFill>
                <a:latin typeface="+mn-lt"/>
                <a:ea typeface="Rod"/>
                <a:cs typeface="Rod"/>
              </a:rPr>
              <a:pPr marL="171450" indent="-1714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1000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	 </a:t>
            </a: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BER Climate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600200"/>
            <a:ext cx="38481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838700" y="1600200"/>
            <a:ext cx="3848100" cy="4525963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>
                <a:latin typeface="Arial" charset="0"/>
              </a:defRPr>
            </a:lvl1pPr>
          </a:lstStyle>
          <a:p>
            <a:pPr>
              <a:defRPr/>
            </a:pPr>
            <a:fld id="{6D29F111-307B-4882-84AF-E5A785B436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48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9445DE63-9444-4068-B970-12C6A99CCC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ransition spd="slow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E3SM-Project/E3S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444500" y="375920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228600" y="0"/>
            <a:ext cx="8915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An energy consistent discretization of the </a:t>
            </a:r>
          </a:p>
          <a:p>
            <a:pPr algn="ctr"/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nonhydrostatic equations in primitive variables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6575" y="6132800"/>
            <a:ext cx="83820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000" b="1" dirty="0"/>
              <a:t>Citation: </a:t>
            </a:r>
            <a:r>
              <a:rPr lang="en-US" sz="1000" dirty="0"/>
              <a:t>Taylor, Guba, Steyer, Ullrich, Hall, Eldred, </a:t>
            </a:r>
            <a:r>
              <a:rPr lang="en-US" sz="1000" i="1" dirty="0"/>
              <a:t>An energy consistent discretization of the nonhydrostatic equations in primitive variables</a:t>
            </a:r>
            <a:r>
              <a:rPr lang="en-US" sz="1000" dirty="0"/>
              <a:t>,  J. Adv. Model. Earth Syst. (2020) 10.1029/2019MS001783</a:t>
            </a:r>
          </a:p>
        </p:txBody>
      </p:sp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322897" y="921603"/>
            <a:ext cx="424910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/>
          <a:lstStyle/>
          <a:p>
            <a:pPr algn="ctr">
              <a:spcBef>
                <a:spcPct val="15000"/>
              </a:spcBef>
            </a:pPr>
            <a:r>
              <a:rPr lang="en-US" sz="2000" b="1" dirty="0">
                <a:latin typeface="Calibri" charset="0"/>
                <a:ea typeface="Calibri" charset="0"/>
                <a:cs typeface="Calibri" charset="0"/>
              </a:rPr>
              <a:t>Objective</a:t>
            </a:r>
          </a:p>
          <a:p>
            <a:pPr>
              <a:spcAft>
                <a:spcPts val="0"/>
              </a:spcAft>
            </a:pP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We derive an energy-consistent discretization of the nonhydrostatic equations for use in global models of the Earth’s atmosphere.  The discretization is implemented in a new dynamical core for DOE’s Energy </a:t>
            </a:r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Exascale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Earth System Model (E3SM).      </a:t>
            </a:r>
            <a:endParaRPr lang="en-US" sz="1600" baseline="-25000" dirty="0">
              <a:latin typeface="Calibri" pitchFamily="34" charset="0"/>
            </a:endParaRPr>
          </a:p>
        </p:txBody>
      </p:sp>
      <p:sp>
        <p:nvSpPr>
          <p:cNvPr id="15372" name="Rectangle 3"/>
          <p:cNvSpPr>
            <a:spLocks noChangeArrowheads="1"/>
          </p:cNvSpPr>
          <p:nvPr/>
        </p:nvSpPr>
        <p:spPr bwMode="auto">
          <a:xfrm>
            <a:off x="152401" y="2902654"/>
            <a:ext cx="4486276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>
                <a:latin typeface="Calibri" pitchFamily="34" charset="0"/>
              </a:rPr>
              <a:t>Approach + Results</a:t>
            </a:r>
            <a:endParaRPr lang="en-US" dirty="0">
              <a:latin typeface="Calibri" pitchFamily="34" charset="0"/>
            </a:endParaRP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sz="1600" dirty="0">
                <a:latin typeface="Calibri" pitchFamily="34" charset="0"/>
              </a:rPr>
              <a:t>The new discretization preserves the Hamiltonian structure of the original differential equations.  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sz="1600" dirty="0">
                <a:latin typeface="Calibri" pitchFamily="34" charset="0"/>
              </a:rPr>
              <a:t>Coupled with mimetic numerical methods leads to an energy consistent discretization.  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sz="1600" dirty="0">
                <a:latin typeface="Calibri" pitchFamily="34" charset="0"/>
              </a:rPr>
              <a:t>Ensures no spurious sources of energy, resulting in improved stability and accuracy.  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Software available: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https://github.com/E3SM-Project/E3SM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73" name="TextBox 24"/>
          <p:cNvSpPr txBox="1">
            <a:spLocks noChangeArrowheads="1"/>
          </p:cNvSpPr>
          <p:nvPr/>
        </p:nvSpPr>
        <p:spPr bwMode="auto">
          <a:xfrm>
            <a:off x="4867275" y="3810000"/>
            <a:ext cx="4124324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Calibri"/>
                <a:cs typeface="Calibri"/>
              </a:rPr>
              <a:t>Impact</a:t>
            </a:r>
          </a:p>
          <a:p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This dynamical core is being used in E3SM’s nonhydrostatic cloud resolving modeling project.  This project together with DOE’s upcoming </a:t>
            </a:r>
            <a:r>
              <a:rPr lang="en-US" sz="1600" dirty="0" err="1">
                <a:latin typeface="Calibri" charset="0"/>
                <a:ea typeface="Calibri" charset="0"/>
                <a:cs typeface="Calibri" charset="0"/>
              </a:rPr>
              <a:t>Exascale</a:t>
            </a:r>
            <a:r>
              <a:rPr lang="en-US" sz="1600" dirty="0">
                <a:latin typeface="Calibri" charset="0"/>
                <a:ea typeface="Calibri" charset="0"/>
                <a:cs typeface="Calibri" charset="0"/>
              </a:rPr>
              <a:t> resources will allow us to resolve the convective processes responsible for storm systems, removing a large source of uncertainty in climate change projections.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77605" y="941695"/>
            <a:ext cx="404653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alibri" charset="0"/>
                <a:ea typeface="Calibri" charset="0"/>
                <a:cs typeface="Calibri" charset="0"/>
              </a:rPr>
              <a:t>Figure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:  A baroclinic instability test case was used to confirm the energy conservation properties of the new discretization.  Shown is the relative vorticity at 750 </a:t>
            </a:r>
            <a:r>
              <a:rPr lang="en-US" sz="1400" dirty="0" err="1">
                <a:latin typeface="Calibri" charset="0"/>
                <a:ea typeface="Calibri" charset="0"/>
                <a:cs typeface="Calibri" charset="0"/>
              </a:rPr>
              <a:t>hPa</a:t>
            </a:r>
            <a:r>
              <a:rPr lang="en-US" sz="1400" dirty="0">
                <a:latin typeface="Calibri" charset="0"/>
                <a:ea typeface="Calibri" charset="0"/>
                <a:cs typeface="Calibri" charset="0"/>
              </a:rPr>
              <a:t> at day 15.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5D2702-CEA0-F544-B20B-724EB8F0C5E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3" t="27555" r="4020" b="26889"/>
          <a:stretch/>
        </p:blipFill>
        <p:spPr>
          <a:xfrm>
            <a:off x="5486400" y="1905000"/>
            <a:ext cx="2696977" cy="1750179"/>
          </a:xfrm>
          <a:prstGeom prst="rect">
            <a:avLst/>
          </a:prstGeom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1077</TotalTime>
  <Words>223</Words>
  <Application>Microsoft Macintosh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Office of Science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Mark Taylor</cp:lastModifiedBy>
  <cp:revision>84</cp:revision>
  <dcterms:created xsi:type="dcterms:W3CDTF">2013-09-25T16:30:27Z</dcterms:created>
  <dcterms:modified xsi:type="dcterms:W3CDTF">2020-05-20T01:07:12Z</dcterms:modified>
</cp:coreProperties>
</file>