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60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331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0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1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578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4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778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51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00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690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2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1A50E-9485-41E2-A37F-A15D0041D78D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1689C-03FD-4997-BE2F-2FFCDF8DE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6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8" y="0"/>
            <a:ext cx="9183688" cy="670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533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2016-11-28T21:29:38Z</dcterms:created>
  <dcterms:modified xsi:type="dcterms:W3CDTF">2016-11-28T21:29:56Z</dcterms:modified>
</cp:coreProperties>
</file>