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A50E-9485-41E2-A37F-A15D0041D78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689C-03FD-4997-BE2F-2FFCDF8D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0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A50E-9485-41E2-A37F-A15D0041D78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689C-03FD-4997-BE2F-2FFCDF8D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31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A50E-9485-41E2-A37F-A15D0041D78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689C-03FD-4997-BE2F-2FFCDF8D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0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A50E-9485-41E2-A37F-A15D0041D78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689C-03FD-4997-BE2F-2FFCDF8D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13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A50E-9485-41E2-A37F-A15D0041D78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689C-03FD-4997-BE2F-2FFCDF8D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78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A50E-9485-41E2-A37F-A15D0041D78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689C-03FD-4997-BE2F-2FFCDF8D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4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A50E-9485-41E2-A37F-A15D0041D78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689C-03FD-4997-BE2F-2FFCDF8D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78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A50E-9485-41E2-A37F-A15D0041D78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689C-03FD-4997-BE2F-2FFCDF8D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1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A50E-9485-41E2-A37F-A15D0041D78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689C-03FD-4997-BE2F-2FFCDF8D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09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A50E-9485-41E2-A37F-A15D0041D78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689C-03FD-4997-BE2F-2FFCDF8D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9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A50E-9485-41E2-A37F-A15D0041D78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1689C-03FD-4997-BE2F-2FFCDF8D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26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1A50E-9485-41E2-A37F-A15D0041D78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1689C-03FD-4997-BE2F-2FFCDF8D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9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88" y="0"/>
            <a:ext cx="9183688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6533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1</cp:revision>
  <dcterms:created xsi:type="dcterms:W3CDTF">2016-11-28T21:29:38Z</dcterms:created>
  <dcterms:modified xsi:type="dcterms:W3CDTF">2016-11-28T21:29:56Z</dcterms:modified>
</cp:coreProperties>
</file>