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es, Catherine L" initials="HCL" lastIdx="7" clrIdx="0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  <p:cmAuthor id="2" name="Mundy, Beth E" initials="MBE" lastIdx="1" clrIdx="1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3" name="Wang, Hailong" initials="WH" lastIdx="1" clrIdx="2">
    <p:extLst>
      <p:ext uri="{19B8F6BF-5375-455C-9EA6-DF929625EA0E}">
        <p15:presenceInfo xmlns:p15="http://schemas.microsoft.com/office/powerpoint/2012/main" userId="S::hailong.wang@pnnl.gov::ed96a7c6-a97f-4a75-bc42-4e66834aff0f" providerId="AD"/>
      </p:ext>
    </p:extLst>
  </p:cmAuthor>
  <p:cmAuthor id="4" name="Blake, Jennifer" initials="BJ" lastIdx="2" clrIdx="3">
    <p:extLst>
      <p:ext uri="{19B8F6BF-5375-455C-9EA6-DF929625EA0E}">
        <p15:presenceInfo xmlns:p15="http://schemas.microsoft.com/office/powerpoint/2012/main" userId="S::Jennifer.Blake@pnnl.gov::18c46799-5b14-4629-b3db-32d9fb0f43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454E0-0EA4-455A-B577-E1F2C0B468EC}" v="1" dt="2021-11-19T20:45:25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25" autoAdjust="0"/>
  </p:normalViewPr>
  <p:slideViewPr>
    <p:cSldViewPr>
      <p:cViewPr varScale="1">
        <p:scale>
          <a:sx n="130" d="100"/>
          <a:sy n="130" d="100"/>
        </p:scale>
        <p:origin x="126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28B454E0-0EA4-455A-B577-E1F2C0B468EC}"/>
    <pc:docChg chg="modSld">
      <pc:chgData name="Mundy, Beth E" userId="09c03546-1d2d-4d82-89e1-bb5e2a2e687b" providerId="ADAL" clId="{28B454E0-0EA4-455A-B577-E1F2C0B468EC}" dt="2021-11-19T20:45:25.691" v="0" actId="207"/>
      <pc:docMkLst>
        <pc:docMk/>
      </pc:docMkLst>
      <pc:sldChg chg="modSp">
        <pc:chgData name="Mundy, Beth E" userId="09c03546-1d2d-4d82-89e1-bb5e2a2e687b" providerId="ADAL" clId="{28B454E0-0EA4-455A-B577-E1F2C0B468EC}" dt="2021-11-19T20:45:25.691" v="0" actId="207"/>
        <pc:sldMkLst>
          <pc:docMk/>
          <pc:sldMk cId="0" sldId="258"/>
        </pc:sldMkLst>
        <pc:spChg chg="mod">
          <ac:chgData name="Mundy, Beth E" userId="09c03546-1d2d-4d82-89e1-bb5e2a2e687b" providerId="ADAL" clId="{28B454E0-0EA4-455A-B577-E1F2C0B468EC}" dt="2021-11-19T20:45:25.691" v="0" actId="207"/>
          <ac:spMkLst>
            <pc:docMk/>
            <pc:sldMk cId="0" sldId="258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1143000"/>
            <a:ext cx="4295792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Quantify the relationship between changes in summer Arctic sea ice concentration and autumn wildfires over the western United States.  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Describe the teleconnection mechanisms that explain the linkage between Arctic sea ice and U.S. wildfires.</a:t>
            </a: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Analyze observationally-based reanalysis data (1980−2019) to identify the teleconnection linking regional fire weather and burning activity with Arctic sea ice changes.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Conduct model experiments using a state-of-the-art, fire-enabled climate model to tease out the physical mechanisms.</a:t>
            </a:r>
          </a:p>
          <a:p>
            <a:pPr marL="228600" indent="-228600" algn="ctr" eaLnBrk="1" hangingPunct="1">
              <a:spcBef>
                <a:spcPts val="252"/>
              </a:spcBef>
              <a:spcAft>
                <a:spcPts val="0"/>
              </a:spcAft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 shift to more fire-favorable weather is associated with declines in Arctic sea ice during summer worsens autumn wildfires over the western United States through regional circulation changes with poleward-shifted polar jet stream.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Fire weather changes driven by declining Arctic sea ice during the past four decades are of similar magnitude to other leading modes of climate variability.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200" y="51137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</a:rPr>
              <a:t>Declining Arctic Sea Ice May Increase Wildfires in the Western United States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572000" y="6162197"/>
            <a:ext cx="4371993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dirty="0"/>
              <a:t>Zou, Y., Rasch, P.J., Wang, H. </a:t>
            </a:r>
            <a:r>
              <a:rPr lang="en-US" sz="1000" i="1" dirty="0"/>
              <a:t>et al.</a:t>
            </a:r>
            <a:r>
              <a:rPr lang="en-US" sz="1000" dirty="0"/>
              <a:t> Increasing large wildfires over the western United States linked to diminishing sea ice in the Arctic. </a:t>
            </a:r>
            <a:r>
              <a:rPr lang="en-US" sz="1000" i="1" dirty="0"/>
              <a:t>Nat </a:t>
            </a:r>
            <a:r>
              <a:rPr lang="en-US" sz="1000" i="1" dirty="0" err="1"/>
              <a:t>Commun</a:t>
            </a:r>
            <a:r>
              <a:rPr lang="en-US" sz="1000" dirty="0"/>
              <a:t> </a:t>
            </a:r>
            <a:r>
              <a:rPr lang="en-US" sz="1000" b="1" dirty="0"/>
              <a:t>12, </a:t>
            </a:r>
            <a:r>
              <a:rPr lang="en-US" sz="1000" dirty="0"/>
              <a:t>6048 (2021). https://doi.org/10.1038/s41467-021-26232-9</a:t>
            </a:r>
            <a:endParaRPr lang="en-US" sz="10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322726-CE56-4C47-890E-EA5117A41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93"/>
          <a:stretch/>
        </p:blipFill>
        <p:spPr>
          <a:xfrm>
            <a:off x="4475733" y="1370955"/>
            <a:ext cx="4376041" cy="3544824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937CB23-EAD5-4143-A999-DD60E170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733" y="5129267"/>
            <a:ext cx="44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A schematic diagram showing the teleconnection between Arctic sea ice loss and increasing wildfire hazards over the western United States through regional circulation changes.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 xsi:nil="true"/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f367a74-7294-440b-bcf2-615eafc1d48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F7996BB-AED2-44F9-9BE7-9384FC01D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6995</TotalTime>
  <Words>253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39</cp:revision>
  <cp:lastPrinted>2011-05-11T17:30:12Z</cp:lastPrinted>
  <dcterms:created xsi:type="dcterms:W3CDTF">2017-11-02T21:19:41Z</dcterms:created>
  <dcterms:modified xsi:type="dcterms:W3CDTF">2021-11-19T20:45:27Z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</Properties>
</file>