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, Hailong" initials="WH" lastIdx="1" clrIdx="0">
    <p:extLst>
      <p:ext uri="{19B8F6BF-5375-455C-9EA6-DF929625EA0E}">
        <p15:presenceInfo xmlns:p15="http://schemas.microsoft.com/office/powerpoint/2012/main" userId="S::hailong.wang@pnnl.gov::ed96a7c6-a97f-4a75-bc42-4e66834aff0f" providerId="AD"/>
      </p:ext>
    </p:extLst>
  </p:cmAuthor>
  <p:cmAuthor id="2" name="Wisse, Jessica M" initials="WJM" lastIdx="1" clrIdx="1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79" autoAdjust="0"/>
    <p:restoredTop sz="94625" autoAdjust="0"/>
  </p:normalViewPr>
  <p:slideViewPr>
    <p:cSldViewPr>
      <p:cViewPr varScale="1">
        <p:scale>
          <a:sx n="90" d="100"/>
          <a:sy n="90" d="100"/>
        </p:scale>
        <p:origin x="82" y="1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33446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50842"/>
            <a:ext cx="4377620" cy="509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Understand the physical mechanism and dynamic pathways linking declining Arctic sea ice and increasing regional air stagnation and haze extremes in winter 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 historical data to reveal the statistical relationship between Arctic changes and meteorological conditions affecting regional pollution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Design and conduct a series of climate sensitivity experiments to evaluate the above relationship and understand the root cause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Confirm the suggested forcing-response relationship with other Earth system models in the CMIP6 project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marL="228600" indent="-228600"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A better understanding of sub-polar impacts of Arctic changes could improve the </a:t>
            </a:r>
            <a:r>
              <a:rPr lang="en-US" sz="1400" dirty="0">
                <a:solidFill>
                  <a:srgbClr val="000000"/>
                </a:solidFill>
              </a:rPr>
              <a:t>sub-seasonal to seasonal predictability of weather and air quality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An explanation for how Arctic changes can drive meteorological conditions that affect regional air pollution is germane to policy makers concerned with pollution control and mitigation 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39017" y="127337"/>
            <a:ext cx="838200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>
                <a:latin typeface="Arial" panose="020B0604020202020204" pitchFamily="34" charset="0"/>
              </a:rPr>
              <a:t>Declines in Sea Ice Connected to Increasing Mid-Latitude Haze Extremes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13984" y="5911783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/>
              <a:t>Zou Y, Y Wang, Z </a:t>
            </a:r>
            <a:r>
              <a:rPr lang="en-US" sz="1000" dirty="0" err="1"/>
              <a:t>Xie</a:t>
            </a:r>
            <a:r>
              <a:rPr lang="en-US" sz="1000" dirty="0"/>
              <a:t>, H Wang, and PJ Rasch. 2020. “Atmospheric teleconnection processes linking winter air stagnation and haze extremes in China with regional Arctic sea ice decline,” </a:t>
            </a:r>
            <a:r>
              <a:rPr lang="en-US" sz="1000" i="1" dirty="0"/>
              <a:t>Atmospheric Chemistry and Physics,</a:t>
            </a:r>
            <a:r>
              <a:rPr lang="en-US" sz="1000" dirty="0"/>
              <a:t> 20: 4999–5017.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/>
              <a:t>DOI: 10.5194/acp-20-4999-2020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72000" y="4724579"/>
            <a:ext cx="4240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This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Eurasian teleconnection (contours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) links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regional Arctic sea ice declines (color shading in the Arctic) to increased air stagnation (color shading over East Asia) and pollution extremes over East Asia.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994980-11F0-7F41-A529-2B636D694B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98423" y="1770601"/>
            <a:ext cx="45243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21621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 xsi:nil="true"/>
    <SlideDescription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purl.org/dc/elements/1.1/"/>
    <ds:schemaRef ds:uri="11c635ba-a75c-4c88-a7f4-3283044885d7"/>
    <ds:schemaRef ds:uri="89bce1d8-82c4-4cdd-bf07-74bd2803f58f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E14937-5978-4257-A543-428D58713F68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7747</TotalTime>
  <Words>241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Fellet, Melissae S</cp:lastModifiedBy>
  <cp:revision>45</cp:revision>
  <cp:lastPrinted>2011-05-11T17:30:12Z</cp:lastPrinted>
  <dcterms:created xsi:type="dcterms:W3CDTF">2017-11-02T21:19:41Z</dcterms:created>
  <dcterms:modified xsi:type="dcterms:W3CDTF">2020-06-05T19:39:57Z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Order">
    <vt:r8>3400</vt:r8>
  </property>
</Properties>
</file>