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1" autoAdjust="0"/>
    <p:restoredTop sz="94506" autoAdjust="0"/>
  </p:normalViewPr>
  <p:slideViewPr>
    <p:cSldViewPr snapToGrid="0" snapToObjects="1">
      <p:cViewPr varScale="1">
        <p:scale>
          <a:sx n="192" d="100"/>
          <a:sy n="192" d="100"/>
        </p:scale>
        <p:origin x="4680" y="1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6" y="6293638"/>
            <a:ext cx="548640" cy="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75557" y="72945"/>
            <a:ext cx="8392886" cy="708660"/>
          </a:xfrm>
        </p:spPr>
        <p:txBody>
          <a:bodyPr/>
          <a:lstStyle/>
          <a:p>
            <a:r>
              <a:rPr lang="en-US" sz="2000" dirty="0"/>
              <a:t>Representing nitrogen, phosphorus, and carbon interactions in the E3SM Land Model: Development and global benchmarking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0" y="5478331"/>
            <a:ext cx="3352280" cy="688293"/>
          </a:xfrm>
        </p:spPr>
        <p:txBody>
          <a:bodyPr/>
          <a:lstStyle/>
          <a:p>
            <a:r>
              <a:rPr lang="en-US" sz="900" dirty="0"/>
              <a:t>Zhu Q., W. Riley, J. Tang, N. Collier, F. Hoffman, X. Yang, G. Bisht. “Representing Nitrogen, Phosphorus, and Carbon Interactions in the E3SM Land Model: Development and Global Benchmarking” Journal of Advances in Modeling Earth Systems (2019) https://</a:t>
            </a:r>
            <a:r>
              <a:rPr lang="en-US" sz="900" dirty="0" err="1"/>
              <a:t>doi.org</a:t>
            </a:r>
            <a:r>
              <a:rPr lang="en-US" sz="900" dirty="0"/>
              <a:t>/10.1029/2018MS001571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87840" y="4015943"/>
            <a:ext cx="5786275" cy="278130"/>
          </a:xfrm>
        </p:spPr>
        <p:txBody>
          <a:bodyPr/>
          <a:lstStyle/>
          <a:p>
            <a:r>
              <a:rPr lang="en-US" dirty="0"/>
              <a:t>Research 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387840" y="2512483"/>
            <a:ext cx="5786275" cy="274638"/>
          </a:xfrm>
        </p:spPr>
        <p:txBody>
          <a:bodyPr/>
          <a:lstStyle/>
          <a:p>
            <a:r>
              <a:rPr lang="en-US" dirty="0"/>
              <a:t>Significance and Impact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387840" y="1367146"/>
            <a:ext cx="5931524" cy="1214209"/>
          </a:xfrm>
        </p:spPr>
        <p:txBody>
          <a:bodyPr/>
          <a:lstStyle/>
          <a:p>
            <a:pPr marL="342900" indent="-317500">
              <a:buFont typeface="Arial" panose="020B0604020202020204" pitchFamily="34" charset="0"/>
              <a:buChar char="•"/>
            </a:pPr>
            <a:r>
              <a:rPr lang="en-US" sz="1200" dirty="0"/>
              <a:t>We developed a new carbon-nitrogen-phosphorus land model (ELMv1-ECA) integrated in the E3SM earth system model.</a:t>
            </a:r>
          </a:p>
          <a:p>
            <a:pPr marL="342900" indent="-317500">
              <a:buFont typeface="Arial" panose="020B0604020202020204" pitchFamily="34" charset="0"/>
              <a:buChar char="•"/>
            </a:pPr>
            <a:r>
              <a:rPr lang="en-US" sz="1200" dirty="0"/>
              <a:t>We benchmarked the simulated present-day carbon cycle using the International Land Model Benchmarking package (ILAMB).</a:t>
            </a:r>
          </a:p>
          <a:p>
            <a:pPr marL="342900" indent="-317500">
              <a:buFont typeface="Arial" panose="020B0604020202020204" pitchFamily="34" charset="0"/>
              <a:buChar char="•"/>
            </a:pPr>
            <a:r>
              <a:rPr lang="en-US" sz="1200" dirty="0"/>
              <a:t>We documented model performance and identified necessary future improvements.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387840" y="1020633"/>
            <a:ext cx="5786275" cy="274638"/>
          </a:xfrm>
        </p:spPr>
        <p:txBody>
          <a:bodyPr/>
          <a:lstStyle/>
          <a:p>
            <a:r>
              <a:rPr lang="en-US" dirty="0"/>
              <a:t>Scientific Achievement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387840" y="2829038"/>
            <a:ext cx="5786275" cy="1212396"/>
          </a:xfrm>
        </p:spPr>
        <p:txBody>
          <a:bodyPr/>
          <a:lstStyle/>
          <a:p>
            <a:r>
              <a:rPr lang="en-US" sz="1200" dirty="0"/>
              <a:t>Modeling C/N/P dynamics is an important step towards better predicting and understanding future climate. In this study, we present a new land model that mechanistically simulates terrestrial ecosystem C/N/P processes and evaluate the model against multiple large-scale datasets. We demonstrate the novelty of the model and show that the model significantly outperforms its predecessor versions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87840" y="4313487"/>
            <a:ext cx="5786275" cy="1681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We introduce a new approach to model multi-nutrient (nitrogen (N), phosphorus (P)) limitations in the Energy </a:t>
            </a:r>
            <a:r>
              <a:rPr lang="en-US" sz="1200" dirty="0" err="1"/>
              <a:t>Exascale</a:t>
            </a:r>
            <a:r>
              <a:rPr lang="en-US" sz="1200" dirty="0"/>
              <a:t> Earth System Model (E3SM) Land Model version 1 (ELMv1-ECA)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sz="1200" dirty="0"/>
              <a:t>grounded on (1) advances in representing multiple-consumer, multiple-nutrient competition; (2) a generic dynamic allocation scheme based on water, N, P, and light availability; (3) flexible plant CNP stoichiometry; (4) prognostic treatment of N and P constraints on several carbon cycle processes; and (5) global datasets of plant physiological traits. Compared with predecessor versions, ELMv1-ECA better predicts global-scale gross primary productivity, ecosystem respiration, leaf area index, vegetation biomass, soil carbon stocks, evapotranspiration, N</a:t>
            </a:r>
            <a:r>
              <a:rPr lang="en-US" sz="1200" baseline="-25000" dirty="0"/>
              <a:t>2</a:t>
            </a:r>
            <a:r>
              <a:rPr lang="en-US" sz="1200" dirty="0"/>
              <a:t>O emissions, and NO</a:t>
            </a:r>
            <a:r>
              <a:rPr lang="en-US" sz="1200" baseline="-25000" dirty="0"/>
              <a:t>3</a:t>
            </a:r>
            <a:r>
              <a:rPr lang="en-US" sz="1200" baseline="30000" dirty="0"/>
              <a:t>-</a:t>
            </a:r>
            <a:r>
              <a:rPr lang="en-US" sz="1200" dirty="0"/>
              <a:t> leaching.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28FA10F-E80D-BD42-8254-AB295EC643F8}"/>
              </a:ext>
            </a:extLst>
          </p:cNvPr>
          <p:cNvSpPr txBox="1">
            <a:spLocks/>
          </p:cNvSpPr>
          <p:nvPr/>
        </p:nvSpPr>
        <p:spPr>
          <a:xfrm>
            <a:off x="-194604" y="3585548"/>
            <a:ext cx="3545816" cy="1214209"/>
          </a:xfrm>
          <a:prstGeom prst="rect">
            <a:avLst/>
          </a:prstGeom>
        </p:spPr>
        <p:txBody>
          <a:bodyPr/>
          <a:lstStyle>
            <a:lvl1pPr marL="228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1200" b="1" dirty="0"/>
              <a:t>Figure</a:t>
            </a:r>
            <a:r>
              <a:rPr lang="zh-CN" altLang="en-US" sz="1200" b="1" dirty="0"/>
              <a:t> </a:t>
            </a:r>
            <a:r>
              <a:rPr lang="en-US" altLang="zh-CN" sz="1200" b="1" dirty="0"/>
              <a:t>1.</a:t>
            </a:r>
            <a:r>
              <a:rPr lang="zh-CN" altLang="en-US" sz="1200" b="1" dirty="0"/>
              <a:t> </a:t>
            </a:r>
            <a:r>
              <a:rPr lang="en-US" sz="1200" dirty="0"/>
              <a:t>Illustration of Energy </a:t>
            </a:r>
            <a:r>
              <a:rPr lang="en-US" sz="1200" dirty="0" err="1"/>
              <a:t>Exascale</a:t>
            </a:r>
            <a:r>
              <a:rPr lang="en-US" sz="1200" dirty="0"/>
              <a:t> Earth System Model (E3SM) Land Model version 1‐Equilibrium Chemistry Approximation (ELMv1‐ECA) major features: (1) prognostic leaf N and P content directly coupled to leaf level CO</a:t>
            </a:r>
            <a:r>
              <a:rPr lang="en-US" sz="1200" baseline="-25000" dirty="0"/>
              <a:t>2</a:t>
            </a:r>
            <a:r>
              <a:rPr lang="en-US" sz="1200" dirty="0"/>
              <a:t> sequestration; (2) multiple ‐consumer competition network for soil nutrients including NH</a:t>
            </a:r>
            <a:r>
              <a:rPr lang="en-US" sz="1200" baseline="-25000" dirty="0"/>
              <a:t>4</a:t>
            </a:r>
            <a:r>
              <a:rPr lang="en-US" sz="1200" baseline="30000" dirty="0"/>
              <a:t>+</a:t>
            </a:r>
            <a:r>
              <a:rPr lang="en-US" sz="1200" dirty="0"/>
              <a:t>, NO</a:t>
            </a:r>
            <a:r>
              <a:rPr lang="en-US" sz="1200" baseline="-25000" dirty="0"/>
              <a:t>3</a:t>
            </a:r>
            <a:r>
              <a:rPr lang="en-US" sz="1200" baseline="30000" dirty="0"/>
              <a:t>‐</a:t>
            </a:r>
            <a:r>
              <a:rPr lang="en-US" sz="1200" dirty="0"/>
              <a:t>, and </a:t>
            </a:r>
            <a:r>
              <a:rPr lang="en-US" sz="1200" dirty="0" err="1"/>
              <a:t>PO</a:t>
            </a:r>
            <a:r>
              <a:rPr lang="en-US" sz="1200" baseline="-25000" dirty="0" err="1"/>
              <a:t>x</a:t>
            </a:r>
            <a:r>
              <a:rPr lang="en-US" sz="1200" dirty="0"/>
              <a:t>; and (3) dynamic carbon allocation for leaf, stem, and root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F7E6140-0208-E847-AA2F-142B64391EAA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36513" y="1075179"/>
            <a:ext cx="3351212" cy="25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418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EESA Highlights</vt:lpstr>
      <vt:lpstr>Representing nitrogen, phosphorus, and carbon interactions in the E3SM Land Model: Development and global benchmarking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Microsoft Office User</cp:lastModifiedBy>
  <cp:revision>79</cp:revision>
  <dcterms:created xsi:type="dcterms:W3CDTF">2016-02-10T19:06:12Z</dcterms:created>
  <dcterms:modified xsi:type="dcterms:W3CDTF">2019-08-08T18:24:20Z</dcterms:modified>
</cp:coreProperties>
</file>