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2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7/16/15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xmlns:p14="http://schemas.microsoft.com/office/powerpoint/2010/main"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410" y="1143000"/>
            <a:ext cx="4729790" cy="2176447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-39707"/>
            <a:ext cx="7391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Multiple soil nutrient competition </a:t>
            </a:r>
            <a:r>
              <a:rPr lang="en-US" sz="2800" b="1" dirty="0" smtClean="0"/>
              <a:t>between plants</a:t>
            </a:r>
            <a:r>
              <a:rPr lang="en-US" sz="2800" b="1" dirty="0"/>
              <a:t>, microbes, and mineral surfaces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1752600" y="3733800"/>
            <a:ext cx="556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3429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9906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Develop, calibrate</a:t>
            </a:r>
            <a:r>
              <a:rPr lang="en-US" dirty="0"/>
              <a:t>, and test a nutrient competition model that accounts for multiple </a:t>
            </a:r>
            <a:r>
              <a:rPr lang="en-US" dirty="0" smtClean="0"/>
              <a:t>soil nutrients and abiotic consumers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Calibrate and test model against N and P fertilization experiments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Predict dynamic competitive regimes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3505200"/>
            <a:ext cx="43434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Research: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model includes </a:t>
            </a:r>
            <a:r>
              <a:rPr lang="en-US" sz="1600" dirty="0"/>
              <a:t>three primary </a:t>
            </a:r>
            <a:r>
              <a:rPr lang="en-US" sz="1600" dirty="0" smtClean="0"/>
              <a:t>soil nutrients (NH</a:t>
            </a:r>
            <a:r>
              <a:rPr lang="en-US" sz="1600" baseline="-25000" dirty="0" smtClean="0"/>
              <a:t>4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, NO</a:t>
            </a:r>
            <a:r>
              <a:rPr lang="en-US" sz="1600" baseline="-25000" dirty="0" smtClean="0"/>
              <a:t>3</a:t>
            </a:r>
            <a:r>
              <a:rPr lang="en-US" sz="1600" baseline="30000" dirty="0" smtClean="0"/>
              <a:t>-</a:t>
            </a:r>
            <a:r>
              <a:rPr lang="en-US" sz="1600" dirty="0" smtClean="0"/>
              <a:t>, </a:t>
            </a:r>
            <a:r>
              <a:rPr lang="en-US" sz="1600" dirty="0" err="1" smtClean="0"/>
              <a:t>PO</a:t>
            </a:r>
            <a:r>
              <a:rPr lang="en-US" sz="1600" baseline="-25000" dirty="0" err="1" smtClean="0"/>
              <a:t>x</a:t>
            </a:r>
            <a:r>
              <a:rPr lang="en-US" sz="1600" dirty="0" smtClean="0"/>
              <a:t>) and </a:t>
            </a:r>
            <a:r>
              <a:rPr lang="en-US" sz="1600" dirty="0"/>
              <a:t>five </a:t>
            </a:r>
            <a:r>
              <a:rPr lang="en-US" sz="1600" dirty="0" smtClean="0"/>
              <a:t>competitors </a:t>
            </a:r>
            <a:r>
              <a:rPr lang="en-US" sz="1600" dirty="0"/>
              <a:t>(plant roots, decomposing microbes, nitrifiers, denitrifiers</a:t>
            </a:r>
            <a:r>
              <a:rPr lang="en-US" sz="1600" dirty="0" smtClean="0"/>
              <a:t>, and </a:t>
            </a:r>
            <a:r>
              <a:rPr lang="en-US" sz="1600" dirty="0"/>
              <a:t>mineral surfaces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Competition modeled with the Equilibrium Chemistry Approximation (ECA)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Calibrated at a tropical forest site (Tapajos)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Tested at two other </a:t>
            </a:r>
            <a:r>
              <a:rPr lang="en-US" sz="1600" dirty="0" smtClean="0"/>
              <a:t>tropical </a:t>
            </a:r>
            <a:r>
              <a:rPr lang="en-US" sz="1600" dirty="0" smtClean="0"/>
              <a:t>forest sites (</a:t>
            </a:r>
            <a:r>
              <a:rPr lang="en-US" sz="1600" dirty="0"/>
              <a:t>H</a:t>
            </a:r>
            <a:r>
              <a:rPr lang="en-US" sz="1600" dirty="0" smtClean="0"/>
              <a:t>awaii and Puerto Rico)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449048"/>
            <a:ext cx="43434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Impact: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model accurately replicated the experimentally manipulated forest responses that were not used in model calibration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Relative competitiveness of consumers was dynamic. For NH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, nitrifiers and decomposers were comparably competitive and out-competed roots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These mechanisms are being integrated in ALM and tested against &gt;80 field studies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6229290"/>
            <a:ext cx="8610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000" b="1" dirty="0" smtClean="0"/>
              <a:t>Reference: </a:t>
            </a:r>
            <a:r>
              <a:rPr lang="en-US" sz="1000" dirty="0"/>
              <a:t>Zhu, Q., W. J. Riley, J. Y. Tang, and C. D. Koven (</a:t>
            </a:r>
            <a:r>
              <a:rPr lang="en-US" sz="1000" dirty="0" smtClean="0"/>
              <a:t>2015)</a:t>
            </a:r>
            <a:r>
              <a:rPr lang="en-US" sz="1000" dirty="0"/>
              <a:t>, Multiple soil nutrient competition between plants, microbes, and mineral surfaces: Model development, parameterization, and example applications in several tropical forests, </a:t>
            </a:r>
            <a:r>
              <a:rPr lang="en-US" sz="1000" i="1" dirty="0"/>
              <a:t>Biogeosciences Discussion</a:t>
            </a:r>
            <a:r>
              <a:rPr lang="en-US" sz="1000" dirty="0"/>
              <a:t>, </a:t>
            </a:r>
            <a:r>
              <a:rPr lang="en-US" sz="1000" i="1" dirty="0"/>
              <a:t>12</a:t>
            </a:r>
            <a:r>
              <a:rPr lang="en-US" sz="1000" dirty="0"/>
              <a:t>, doi:10.5194/bgd-12-4057-2015, 4057-4106.</a:t>
            </a:r>
          </a:p>
        </p:txBody>
      </p:sp>
    </p:spTree>
    <p:extLst>
      <p:ext uri="{BB962C8B-B14F-4D97-AF65-F5344CB8AC3E}">
        <p14:creationId xmlns:p14="http://schemas.microsoft.com/office/powerpoint/2010/main" val="398471438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257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Bill Riley</cp:lastModifiedBy>
  <cp:revision>76</cp:revision>
  <dcterms:created xsi:type="dcterms:W3CDTF">2014-04-21T21:01:31Z</dcterms:created>
  <dcterms:modified xsi:type="dcterms:W3CDTF">2015-07-16T19:50:02Z</dcterms:modified>
</cp:coreProperties>
</file>