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8AC2E"/>
    <a:srgbClr val="E86E25"/>
    <a:srgbClr val="1C75BC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912" y="17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12/5/19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19JD031218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9573"/>
            <a:ext cx="8960757" cy="708660"/>
          </a:xfrm>
        </p:spPr>
        <p:txBody>
          <a:bodyPr/>
          <a:lstStyle/>
          <a:p>
            <a:r>
              <a:rPr lang="en-US" b="0" dirty="0"/>
              <a:t>Impact of Distinct Origin Locations on the Life Cycles of Landfalling Atmospheric Rivers over the U.S. West Coast</a:t>
            </a:r>
            <a:endParaRPr lang="en-US" sz="3200" b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036F9-3847-5645-85FA-E9E2532ADD98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 rotWithShape="1">
          <a:blip r:embed="rId2"/>
          <a:srcRect l="9078" r="28687"/>
          <a:stretch/>
        </p:blipFill>
        <p:spPr>
          <a:xfrm>
            <a:off x="12700" y="790289"/>
            <a:ext cx="3427067" cy="331904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dirty="0"/>
              <a:t>Zhou, Y., &amp; Kim, H. (2019). Impact of Distinct Origin Locations on the Life Cycles of Landfalling Atmospheric Rivers Over the U.S. West Coast. </a:t>
            </a:r>
            <a:r>
              <a:rPr lang="en-US" sz="900" i="1" dirty="0"/>
              <a:t>Journal of Geophysical Research: Atmospheres</a:t>
            </a:r>
            <a:r>
              <a:rPr lang="en-US" sz="900" dirty="0"/>
              <a:t>, 124. </a:t>
            </a:r>
            <a:r>
              <a:rPr lang="en-US" sz="900" dirty="0">
                <a:hlinkClick r:id="rId3"/>
              </a:rPr>
              <a:t>https://doi.org/10.1029/2019JD031218</a:t>
            </a:r>
            <a:endParaRPr lang="en-US" sz="9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We Compared the life cycle of atmospheric rivers (ARs) that make landfall over the U.S. West Coast with distinct origin locations: ARs from the Northwest (Northeast) Pacific can induce precipitation over the northwestern (southwestern) U.S. West Coast.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Developed a tracking algorithm that can be applied to process-based studies on AR life cycles. The correspondence between origin and termination locations provides insights on improving forecasts of AR tracks and AR-induced precipitation.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/>
              <a:t>Landfalling AR events over the U.S. West Coast originated from the Northwest Pacific have stronger intensities and longer lifetimes than those from the Northeast</a:t>
            </a:r>
          </a:p>
          <a:p>
            <a:pPr lvl="0"/>
            <a:r>
              <a:rPr lang="en-US" sz="1600" dirty="0"/>
              <a:t>A persistent tripole geopotential height anomaly pattern modulates the life cycles of landfalling AR events from distinct origin locations</a:t>
            </a:r>
          </a:p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6659A-7665-0B4E-B763-C385B77E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80" y="6320456"/>
            <a:ext cx="1499598" cy="456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657AA4-E169-3E4E-85DE-29D1ECDF0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695" y="6353422"/>
            <a:ext cx="1594491" cy="3909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EE064B-60BD-8A4E-8785-4B660C400884}"/>
              </a:ext>
            </a:extLst>
          </p:cNvPr>
          <p:cNvSpPr/>
          <p:nvPr/>
        </p:nvSpPr>
        <p:spPr>
          <a:xfrm>
            <a:off x="12700" y="4109337"/>
            <a:ext cx="35832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Schematic diagrams for the large-scale patterns, evolutions, and precipitation anomalies related to the life cycle of ARs from the (a) Northwest and (b) Northeast Pacific. </a:t>
            </a:r>
            <a:endParaRPr lang="en-US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235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Impact of Distinct Origin Locations on the Life Cycles of Landfalling Atmospheric Rivers over the U.S. West Coast</vt:lpstr>
    </vt:vector>
  </TitlesOfParts>
  <Manager/>
  <Company>LBNL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Maryann Villavert</dc:creator>
  <cp:keywords/>
  <dc:description/>
  <cp:lastModifiedBy>Microsoft Office User</cp:lastModifiedBy>
  <cp:revision>102</cp:revision>
  <dcterms:created xsi:type="dcterms:W3CDTF">2016-02-10T19:06:12Z</dcterms:created>
  <dcterms:modified xsi:type="dcterms:W3CDTF">2019-12-05T22:07:36Z</dcterms:modified>
  <cp:category/>
</cp:coreProperties>
</file>