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8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86570-683C-48E6-A36F-C9F0A512B43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BDB8-4875-42C2-BD98-DD1BCAAF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21339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964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4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904979" y="4775958"/>
            <a:ext cx="5131717" cy="207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Demonstrated that the non-hydrostatic model has a lower </a:t>
            </a:r>
            <a:r>
              <a:rPr lang="en-US" sz="1600" dirty="0"/>
              <a:t>resolution sensitivity </a:t>
            </a:r>
            <a:r>
              <a:rPr lang="en-US" sz="1600" dirty="0" smtClean="0"/>
              <a:t>compared to the hydrostatic model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non-hydrostatic global variable resolution (NH-MPAS) model could be a viable approach for very high </a:t>
            </a:r>
            <a:r>
              <a:rPr lang="en-US" sz="1600" smtClean="0"/>
              <a:t>resolution climate modeling</a:t>
            </a:r>
            <a:endParaRPr lang="en-US" sz="1600" dirty="0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1772" y="1197691"/>
            <a:ext cx="4019095" cy="469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Investigate the sensitivity of a </a:t>
            </a:r>
            <a:r>
              <a:rPr lang="en-US" sz="1600" dirty="0"/>
              <a:t>non-hydrostatic </a:t>
            </a:r>
            <a:r>
              <a:rPr lang="en-US" sz="1600" dirty="0" smtClean="0"/>
              <a:t>global variable resolution model (NH</a:t>
            </a:r>
            <a:r>
              <a:rPr lang="en-US" sz="1600" dirty="0"/>
              <a:t>-MPAS) </a:t>
            </a:r>
            <a:r>
              <a:rPr lang="en-US" sz="1600" dirty="0" smtClean="0"/>
              <a:t>to model resolution and physics representations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Compare the NH-MPAS sensitivity to that of the hydrostatic model (H-MPAS)</a:t>
            </a:r>
          </a:p>
          <a:p>
            <a:pPr algn="ctr">
              <a:spcBef>
                <a:spcPct val="15000"/>
              </a:spcBef>
            </a:pPr>
            <a:r>
              <a:rPr lang="en-US" sz="1600" b="1" dirty="0" smtClean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Conduct a </a:t>
            </a:r>
            <a:r>
              <a:rPr lang="en-US" sz="1600" dirty="0"/>
              <a:t>series of aqua-planet simulations at global quasi-uniform resolutions and global variable resolution with a regional mesh refinement over the </a:t>
            </a:r>
            <a:r>
              <a:rPr lang="en-US" sz="1600" dirty="0" smtClean="0"/>
              <a:t>tropics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Analyze the distinct </a:t>
            </a:r>
            <a:r>
              <a:rPr lang="en-US" sz="1600" dirty="0"/>
              <a:t>characteristics of NH-MPAS in simulating precipitation, clouds, and large-scale circulation features compared to H-</a:t>
            </a:r>
            <a:r>
              <a:rPr lang="en-US" sz="1600" dirty="0" smtClean="0"/>
              <a:t>MPAS 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51137"/>
            <a:ext cx="8884296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000" b="1" dirty="0"/>
              <a:t>Exploring the </a:t>
            </a:r>
            <a:r>
              <a:rPr lang="en-US" sz="3000" b="1" dirty="0" smtClean="0"/>
              <a:t>Impacts of Physics and Resolution on Aqua-planet Simulations from </a:t>
            </a:r>
            <a:r>
              <a:rPr lang="en-US" sz="3000" b="1" dirty="0"/>
              <a:t>a </a:t>
            </a:r>
            <a:r>
              <a:rPr lang="en-US" sz="3000" b="1" dirty="0" smtClean="0"/>
              <a:t>Non-hydrostatic Global Variable-resolution Modeling Framework</a:t>
            </a:r>
            <a:endParaRPr lang="en-US" sz="30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1" y="5698933"/>
            <a:ext cx="3810000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/>
              <a:t>Zhao C, LR </a:t>
            </a:r>
            <a:r>
              <a:rPr lang="en-US" sz="1000" dirty="0"/>
              <a:t>Leung, </a:t>
            </a:r>
            <a:r>
              <a:rPr lang="en-US" sz="1000" dirty="0" smtClean="0"/>
              <a:t>S </a:t>
            </a:r>
            <a:r>
              <a:rPr lang="en-US" sz="1000" dirty="0"/>
              <a:t>Park, </a:t>
            </a:r>
            <a:r>
              <a:rPr lang="en-US" sz="1000" dirty="0" smtClean="0"/>
              <a:t>S </a:t>
            </a:r>
            <a:r>
              <a:rPr lang="en-US" sz="1000" dirty="0"/>
              <a:t>Hagos, </a:t>
            </a:r>
            <a:r>
              <a:rPr lang="en-US" sz="1000" dirty="0" smtClean="0"/>
              <a:t>J </a:t>
            </a:r>
            <a:r>
              <a:rPr lang="en-US" sz="1000" dirty="0"/>
              <a:t>Lu, </a:t>
            </a:r>
            <a:r>
              <a:rPr lang="en-US" sz="1000" dirty="0" smtClean="0"/>
              <a:t>K </a:t>
            </a:r>
            <a:r>
              <a:rPr lang="en-US" sz="1000" dirty="0"/>
              <a:t>Sakaguchi, </a:t>
            </a:r>
            <a:r>
              <a:rPr lang="en-US" sz="1000" dirty="0" smtClean="0"/>
              <a:t>J-H </a:t>
            </a:r>
            <a:r>
              <a:rPr lang="en-US" sz="1000" dirty="0"/>
              <a:t>Yoon, </a:t>
            </a:r>
            <a:r>
              <a:rPr lang="en-US" sz="1000" dirty="0" smtClean="0"/>
              <a:t>BE </a:t>
            </a:r>
            <a:r>
              <a:rPr lang="en-US" sz="1000" dirty="0"/>
              <a:t>Harrop, </a:t>
            </a:r>
            <a:r>
              <a:rPr lang="en-US" sz="1000" dirty="0" smtClean="0"/>
              <a:t>W </a:t>
            </a:r>
            <a:r>
              <a:rPr lang="en-US" sz="1000" dirty="0" err="1"/>
              <a:t>Skamarock</a:t>
            </a:r>
            <a:r>
              <a:rPr lang="en-US" sz="1000" dirty="0"/>
              <a:t>, </a:t>
            </a:r>
            <a:r>
              <a:rPr lang="en-US" sz="1000" dirty="0" smtClean="0"/>
              <a:t>M </a:t>
            </a:r>
            <a:r>
              <a:rPr lang="en-US" sz="1000" dirty="0" err="1" smtClean="0"/>
              <a:t>Duda</a:t>
            </a:r>
            <a:r>
              <a:rPr lang="en-US" sz="1000" dirty="0" smtClean="0"/>
              <a:t>. 2016. “Exploring </a:t>
            </a:r>
            <a:r>
              <a:rPr lang="en-US" sz="1000" dirty="0"/>
              <a:t>the </a:t>
            </a:r>
            <a:r>
              <a:rPr lang="en-US" sz="1000" dirty="0" smtClean="0"/>
              <a:t>Impacts </a:t>
            </a:r>
            <a:r>
              <a:rPr lang="en-US" sz="1000" dirty="0"/>
              <a:t>of </a:t>
            </a:r>
            <a:r>
              <a:rPr lang="en-US" sz="1000" dirty="0" smtClean="0"/>
              <a:t>Physics </a:t>
            </a:r>
            <a:r>
              <a:rPr lang="en-US" sz="1000" dirty="0"/>
              <a:t>and </a:t>
            </a:r>
            <a:r>
              <a:rPr lang="en-US" sz="1000" dirty="0" smtClean="0"/>
              <a:t>Resolution on Aqua-planet Simulations from </a:t>
            </a:r>
            <a:r>
              <a:rPr lang="en-US" sz="1000" dirty="0"/>
              <a:t>a </a:t>
            </a:r>
            <a:r>
              <a:rPr lang="en-US" sz="1000" dirty="0" smtClean="0"/>
              <a:t>Non-hydrostatic Global Variable-resolution Modeling Framework.” </a:t>
            </a:r>
            <a:r>
              <a:rPr lang="en-US" sz="1000" i="1" dirty="0" smtClean="0"/>
              <a:t>Journal of Advances in Modeling Earth Systems</a:t>
            </a:r>
            <a:r>
              <a:rPr lang="en-US" sz="1000" dirty="0" smtClean="0"/>
              <a:t> 8. DOI:10.1002/2016MS000727</a:t>
            </a:r>
            <a:r>
              <a:rPr lang="en-US" sz="1000" dirty="0"/>
              <a:t>.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993082" y="1494142"/>
            <a:ext cx="204361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T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he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difference in averaged total, parameterized convective, and resolved large-scale precipitation between the MPAS simulations at UR 30 km (UR30) and 120 km (UR120) resolutions and between the VR 30-&gt;120 km (VR) and UR120 resolutions with CAM4 and CAM5 physics. </a:t>
            </a:r>
          </a:p>
        </p:txBody>
      </p:sp>
      <p:pic>
        <p:nvPicPr>
          <p:cNvPr id="3" name="Picture 2" descr="prep_diff_global_spatial_0000.5-000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867" y="1266854"/>
            <a:ext cx="2843236" cy="337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Sakaguchi_SourcesAndPathways_JAMES_Nov2016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E6D7A6C8-3387-4CE6-8B8D-3AC099384A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1CF5EC-EA34-45E7-988D-A8B3AA396038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98b00cf3-a6ce-40de-8923-f140beb786e9"/>
    <ds:schemaRef ds:uri="http://schemas.microsoft.com/office/infopath/2007/PartnerControls"/>
    <ds:schemaRef ds:uri="http://www.w3.org/XML/1998/namespace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DOE-Sample-Slide-Highlights-Template.potx</Template>
  <TotalTime>4326</TotalTime>
  <Words>245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Ovink, Jennifer D</dc:creator>
  <cp:lastModifiedBy>JOvink</cp:lastModifiedBy>
  <cp:revision>68</cp:revision>
  <cp:lastPrinted>2011-05-11T17:30:12Z</cp:lastPrinted>
  <dcterms:created xsi:type="dcterms:W3CDTF">2011-04-26T17:04:09Z</dcterms:created>
  <dcterms:modified xsi:type="dcterms:W3CDTF">2017-01-13T21:45:39Z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Sakaguchi_SourcesAndPathways_JAMES_Nov2016</vt:lpwstr>
  </property>
  <property fmtid="{D5CDD505-2E9C-101B-9397-08002B2CF9AE}" pid="8" name="SlideDescription">
    <vt:lpwstr/>
  </property>
</Properties>
</file>