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49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9"/>
    <p:restoredTop sz="92638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520" y="200"/>
      </p:cViewPr>
      <p:guideLst>
        <p:guide orient="horz" pos="2496"/>
        <p:guide pos="4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B891-3B63-6D4F-B4A0-148BC6DF05CF}" type="datetimeFigureOut">
              <a:rPr lang="en-US" smtClean="0"/>
              <a:t>3/11/18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DE008-DF32-EC48-AB0F-40D9C15D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E008-DF32-EC48-AB0F-40D9C15DDB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8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0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8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6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7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20F2D-AB6F-B445-8521-45B84A0D296C}" type="datetimeFigureOut">
              <a:rPr lang="en-US" smtClean="0"/>
              <a:t>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0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AA9ED4B-43BC-3241-AB9B-29BEAF9BF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599" y="1496809"/>
            <a:ext cx="4425696" cy="33192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29B3DE-6C44-4D45-9E97-72BF6C4A3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80" y="1487524"/>
            <a:ext cx="4423719" cy="33177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477" y="181010"/>
            <a:ext cx="7284522" cy="858502"/>
          </a:xfrm>
        </p:spPr>
        <p:txBody>
          <a:bodyPr>
            <a:noAutofit/>
          </a:bodyPr>
          <a:lstStyle/>
          <a:p>
            <a:pPr marL="341313" indent="-287338">
              <a:spcBef>
                <a:spcPts val="1800"/>
              </a:spcBef>
              <a:spcAft>
                <a:spcPts val="600"/>
              </a:spcAft>
              <a:tabLst>
                <a:tab pos="338138" algn="l"/>
              </a:tabLst>
            </a:pPr>
            <a:r>
              <a:rPr lang="en-US" sz="2400" b="1" dirty="0"/>
              <a:t>Summertime Warm Bias in CMIP5 Climate Models at the ARM Southern Great Plains Site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951" y="6364930"/>
            <a:ext cx="875814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Zhang, C.,  and co-authors (2018). CAUSES: Diagnosis of the summertime warm bias in CMIP5 climate models at the ARM Southern Great Plains site. Journal of Geophysical Research: Atmospheres, 123. https://</a:t>
            </a:r>
            <a:r>
              <a:rPr lang="en-US" sz="1200" dirty="0" err="1"/>
              <a:t>doi.org</a:t>
            </a:r>
            <a:r>
              <a:rPr lang="en-US" sz="1200" dirty="0"/>
              <a:t>/10.1002/2017JD027200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83790" y="1175851"/>
            <a:ext cx="8686801" cy="93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Science Question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What are the error sources in the surface energy budget contributing to the surface warm air temperature (T</a:t>
            </a:r>
            <a:r>
              <a:rPr lang="en-US" sz="1500" baseline="-250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2m</a:t>
            </a: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) bias seen in many climate model simulations over mid-latitude land</a:t>
            </a:r>
            <a:r>
              <a:rPr lang="en-US" sz="1500" dirty="0">
                <a:solidFill>
                  <a:prstClr val="black"/>
                </a:solidFill>
                <a:latin typeface="+mj-lt"/>
                <a:ea typeface="ＭＳ Ｐゴシック" charset="0"/>
                <a:cs typeface="Tw Cen MT"/>
              </a:rPr>
              <a:t>?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28600" y="1103730"/>
            <a:ext cx="8686800" cy="2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7" descr="ARM-LOGO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3539" y="169047"/>
            <a:ext cx="1088943" cy="27628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811" y="499219"/>
            <a:ext cx="1090280" cy="286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</p:pic>
      <p:pic>
        <p:nvPicPr>
          <p:cNvPr id="18" name="Picture 17" descr="lab_logo_black_rgb.ti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87" b="10225"/>
          <a:stretch/>
        </p:blipFill>
        <p:spPr>
          <a:xfrm>
            <a:off x="103183" y="55904"/>
            <a:ext cx="541834" cy="5236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8823" y="2167516"/>
            <a:ext cx="8451227" cy="262691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D3E94068-AD6A-7445-9B86-A2300D51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90" y="4814598"/>
            <a:ext cx="9015815" cy="1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600"/>
              </a:spcBef>
              <a:tabLst>
                <a:tab pos="338138" algn="l"/>
              </a:tabLst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Key Accomplishments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Modeled summertime climate over the Southern Great Plains is too warm and dry in CMIP5 AMIP simulations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Overestimated surface shortwave radiation and underestimated evaporative fraction contribute to the warm bias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Overly strong low-level-jets and subsidence are associated with the warm bias through their control over surface energy and water budgets.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0C3CF-6B7B-0543-8DE2-055B77240B6C}"/>
              </a:ext>
            </a:extLst>
          </p:cNvPr>
          <p:cNvSpPr txBox="1"/>
          <p:nvPr/>
        </p:nvSpPr>
        <p:spPr>
          <a:xfrm>
            <a:off x="8012249" y="77794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RGCM</a:t>
            </a:r>
          </a:p>
        </p:txBody>
      </p:sp>
    </p:spTree>
    <p:extLst>
      <p:ext uri="{BB962C8B-B14F-4D97-AF65-F5344CB8AC3E}">
        <p14:creationId xmlns:p14="http://schemas.microsoft.com/office/powerpoint/2010/main" val="3891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147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Tw Cen MT</vt:lpstr>
      <vt:lpstr>Office Theme</vt:lpstr>
      <vt:lpstr>Summertime Warm Bias in CMIP5 Climate Models at the ARM Southern Great Plains Site</vt:lpstr>
    </vt:vector>
  </TitlesOfParts>
  <Company>LLNL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Xue Zheng</dc:creator>
  <cp:lastModifiedBy>Zhang, Chengzhu</cp:lastModifiedBy>
  <cp:revision>95</cp:revision>
  <dcterms:created xsi:type="dcterms:W3CDTF">2016-07-01T23:27:17Z</dcterms:created>
  <dcterms:modified xsi:type="dcterms:W3CDTF">2018-03-11T21:07:36Z</dcterms:modified>
</cp:coreProperties>
</file>