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3j986" initials="lrr" lastIdx="2" clrIdx="0"/>
  <p:cmAuthor id="1" name="Orton, Rebekah C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C636E1-F4A7-49C8-B216-37D3915BBE80}" v="1" dt="2019-11-25T18:35:43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4" autoAdjust="0"/>
    <p:restoredTop sz="94625" autoAdjust="0"/>
  </p:normalViewPr>
  <p:slideViewPr>
    <p:cSldViewPr>
      <p:cViewPr varScale="1">
        <p:scale>
          <a:sx n="102" d="100"/>
          <a:sy n="102" d="100"/>
        </p:scale>
        <p:origin x="4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enmay, Ryan L" userId="0090918f-4cb9-48e5-90c7-1f8d1e51ae49" providerId="ADAL" clId="{531A4456-DFBE-4F1B-B226-1A03C6E509FD}"/>
    <pc:docChg chg="redo modSld">
      <pc:chgData name="Risenmay, Ryan L" userId="0090918f-4cb9-48e5-90c7-1f8d1e51ae49" providerId="ADAL" clId="{531A4456-DFBE-4F1B-B226-1A03C6E509FD}" dt="2019-11-25T18:35:43.240" v="81" actId="14100"/>
      <pc:docMkLst>
        <pc:docMk/>
      </pc:docMkLst>
      <pc:sldChg chg="modSp">
        <pc:chgData name="Risenmay, Ryan L" userId="0090918f-4cb9-48e5-90c7-1f8d1e51ae49" providerId="ADAL" clId="{531A4456-DFBE-4F1B-B226-1A03C6E509FD}" dt="2019-11-25T18:35:43.240" v="81" actId="14100"/>
        <pc:sldMkLst>
          <pc:docMk/>
          <pc:sldMk cId="0" sldId="258"/>
        </pc:sldMkLst>
        <pc:spChg chg="mod">
          <ac:chgData name="Risenmay, Ryan L" userId="0090918f-4cb9-48e5-90c7-1f8d1e51ae49" providerId="ADAL" clId="{531A4456-DFBE-4F1B-B226-1A03C6E509FD}" dt="2019-11-25T18:35:43.240" v="81" actId="14100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Risenmay, Ryan L" userId="0090918f-4cb9-48e5-90c7-1f8d1e51ae49" providerId="ADAL" clId="{531A4456-DFBE-4F1B-B226-1A03C6E509FD}" dt="2019-11-25T18:35:29.168" v="77" actId="20577"/>
          <ac:spMkLst>
            <pc:docMk/>
            <pc:sldMk cId="0" sldId="258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2254" y="838200"/>
            <a:ext cx="4559746" cy="591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>
                <a:solidFill>
                  <a:prstClr val="black"/>
                </a:solidFill>
              </a:rPr>
              <a:t>Gain an understanding of how wildfire heat and aerosol effects contribute to storm severity such as hail and lightning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>
                <a:solidFill>
                  <a:prstClr val="black"/>
                </a:solidFill>
              </a:rPr>
              <a:t>Build a computationally efficient model capability to forecast wildfire impacts on severe storms</a:t>
            </a:r>
          </a:p>
          <a:p>
            <a:pPr marL="231775" indent="-231775" algn="ctr">
              <a:spcBef>
                <a:spcPts val="3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>
                <a:solidFill>
                  <a:prstClr val="black"/>
                </a:solidFill>
              </a:rPr>
              <a:t>Develop parameterization and apply the developed model to a </a:t>
            </a:r>
            <a:r>
              <a:rPr lang="en-US" sz="1500" dirty="0" err="1">
                <a:solidFill>
                  <a:prstClr val="black"/>
                </a:solidFill>
              </a:rPr>
              <a:t>pyrocumulonimbus</a:t>
            </a:r>
            <a:r>
              <a:rPr lang="en-US" sz="1500" dirty="0">
                <a:solidFill>
                  <a:prstClr val="black"/>
                </a:solidFill>
              </a:rPr>
              <a:t> event that produced hailstones and lightning</a:t>
            </a:r>
            <a:endParaRPr lang="en-US" altLang="en-US" sz="15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500" dirty="0">
                <a:solidFill>
                  <a:prstClr val="black"/>
                </a:solidFill>
              </a:rPr>
              <a:t>Carry out model sensitivity studies </a:t>
            </a:r>
            <a:r>
              <a:rPr lang="en-US" sz="1500" dirty="0">
                <a:solidFill>
                  <a:prstClr val="black"/>
                </a:solidFill>
              </a:rPr>
              <a:t>to understand </a:t>
            </a:r>
            <a:r>
              <a:rPr lang="en-US" sz="1500" dirty="0"/>
              <a:t>the physical processes responsible for the observed wildfire impacts on </a:t>
            </a:r>
            <a:r>
              <a:rPr lang="en-US" sz="1500" dirty="0">
                <a:solidFill>
                  <a:prstClr val="black"/>
                </a:solidFill>
              </a:rPr>
              <a:t>storm severity</a:t>
            </a:r>
          </a:p>
          <a:p>
            <a:pPr marL="231775" indent="-231775" algn="ctr" eaLnBrk="1" hangingPunct="1">
              <a:spcBef>
                <a:spcPct val="15000"/>
              </a:spcBef>
              <a:buFontTx/>
              <a:buNone/>
              <a:defRPr/>
            </a:pPr>
            <a:r>
              <a:rPr lang="en-US" altLang="en-US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500" dirty="0">
                <a:solidFill>
                  <a:prstClr val="black"/>
                </a:solidFill>
              </a:rPr>
              <a:t>Developed a model to help forecast storm severity associated with wildfires 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500" dirty="0">
                <a:solidFill>
                  <a:prstClr val="black"/>
                </a:solidFill>
              </a:rPr>
              <a:t>Discovered both the heat and aerosol emissions from wildfires invigorate the pyro-convection, enlarge hail size, and enhance lightning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500" dirty="0">
                <a:solidFill>
                  <a:prstClr val="black"/>
                </a:solidFill>
              </a:rPr>
              <a:t>Determined the heat released from fires plays a predominant role in triggering a strong storm but aerosols play a significant role in enhancing storm intensity, hail and lightning after the storm begins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24691" y="101025"/>
            <a:ext cx="88526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dirty="0"/>
              <a:t>Wildfire Impact on Severe Convective Storms</a:t>
            </a:r>
            <a:endParaRPr lang="en-US" sz="32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851297" y="5891888"/>
            <a:ext cx="412602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Zhang, Y., Fan, J., Logan, T., Li, Z., and </a:t>
            </a:r>
            <a:r>
              <a:rPr lang="en-US" sz="1000" dirty="0" err="1"/>
              <a:t>Homeyer</a:t>
            </a:r>
            <a:r>
              <a:rPr lang="en-US" sz="1000" dirty="0"/>
              <a:t>, C. R. (2019). Wildfire impact on environmental thermodynamics and severe convective storms. Geophysical Research Letters, 46, https://doi.org/10.1029/2019GL084534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72604" y="4419600"/>
            <a:ext cx="4194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 model that accounts for wildfire impacts on severe storms quantifies how heat and aerosols lead to the production of large hailstones and lightning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4ED9C2-1245-4E02-884E-C382C87F1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603" y="1079597"/>
            <a:ext cx="4194412" cy="31458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5B10C1DD5C1F4FBDF84EE89B2C7941" ma:contentTypeVersion="10" ma:contentTypeDescription="Create a new document." ma:contentTypeScope="" ma:versionID="a0bdf270f98726485bfed3492ea8e77f">
  <xsd:schema xmlns:xsd="http://www.w3.org/2001/XMLSchema" xmlns:xs="http://www.w3.org/2001/XMLSchema" xmlns:p="http://schemas.microsoft.com/office/2006/metadata/properties" xmlns:ns3="2af36912-47dc-489c-b307-371541ecf008" xmlns:ns4="0ff9dfc1-475a-414a-a742-947ba45085ff" targetNamespace="http://schemas.microsoft.com/office/2006/metadata/properties" ma:root="true" ma:fieldsID="e1a7ef1e6498f42545fdd8d54fa15323" ns3:_="" ns4:_="">
    <xsd:import namespace="2af36912-47dc-489c-b307-371541ecf008"/>
    <xsd:import namespace="0ff9dfc1-475a-414a-a742-947ba45085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36912-47dc-489c-b307-371541ecf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9dfc1-475a-414a-a742-947ba45085f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0ff9dfc1-475a-414a-a742-947ba45085ff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2af36912-47dc-489c-b307-371541ecf008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7375724-AE1A-49F2-808C-E6CB09E42A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f36912-47dc-489c-b307-371541ecf008"/>
    <ds:schemaRef ds:uri="0ff9dfc1-475a-414a-a742-947ba45085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6874</TotalTime>
  <Words>233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20</cp:revision>
  <cp:lastPrinted>2011-05-11T17:30:12Z</cp:lastPrinted>
  <dcterms:created xsi:type="dcterms:W3CDTF">2017-11-02T21:19:41Z</dcterms:created>
  <dcterms:modified xsi:type="dcterms:W3CDTF">2019-11-25T18:35:47Z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0x0101004A5B10C1DD5C1F4FBDF84EE89B2C7941</vt:lpwstr>
  </property>
</Properties>
</file>