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3"/>
  </p:sldMasterIdLst>
  <p:notesMasterIdLst>
    <p:notesMasterId r:id="rId4"/>
  </p:notesMasterIdLst>
  <p:sldIdLst>
    <p:sldId id="256" r:id="rId5"/>
  </p:sldIdLst>
  <p:sldSz cy="5143500" cx="9144000"/>
  <p:notesSz cx="6858000" cy="9144000"/>
  <p:embeddedFontLst>
    <p:embeddedFont>
      <p:font typeface="PT Sans Narrow"/>
      <p:regular r:id="rId6"/>
      <p:bold r:id="rId7"/>
    </p:embeddedFont>
    <p:embeddedFont>
      <p:font typeface="Open Sans"/>
      <p:regular r:id="rId8"/>
      <p:bold r:id="rId9"/>
      <p:italic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OpenSans-boldItalic.fntdata"/><Relationship Id="rId10" Type="http://schemas.openxmlformats.org/officeDocument/2006/relationships/font" Target="fonts/OpenSans-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OpenSans-bold.fntdata"/><Relationship Id="rId5" Type="http://schemas.openxmlformats.org/officeDocument/2006/relationships/slide" Target="slides/slide1.xml"/><Relationship Id="rId6" Type="http://schemas.openxmlformats.org/officeDocument/2006/relationships/font" Target="fonts/PTSansNarrow-regular.fntdata"/><Relationship Id="rId7" Type="http://schemas.openxmlformats.org/officeDocument/2006/relationships/font" Target="fonts/PTSansNarrow-bold.fntdata"/><Relationship Id="rId8" Type="http://schemas.openxmlformats.org/officeDocument/2006/relationships/font" Target="fonts/OpenSan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450e84d6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450e84d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6.png"/><Relationship Id="rId10" Type="http://schemas.openxmlformats.org/officeDocument/2006/relationships/image" Target="../media/image10.png"/><Relationship Id="rId9"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7.png"/><Relationship Id="rId8"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6.png"/><Relationship Id="rId10" Type="http://schemas.openxmlformats.org/officeDocument/2006/relationships/image" Target="../media/image10.png"/><Relationship Id="rId9"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7.png"/><Relationship Id="rId8"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6.png"/><Relationship Id="rId10" Type="http://schemas.openxmlformats.org/officeDocument/2006/relationships/image" Target="../media/image10.png"/><Relationship Id="rId9"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7.png"/><Relationship Id="rId8"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cxnSp>
        <p:nvCxnSpPr>
          <p:cNvPr id="10" name="Google Shape;10;p2"/>
          <p:cNvCxnSpPr>
            <a:stCxn id="11" idx="3"/>
          </p:cNvCxnSpPr>
          <p:nvPr/>
        </p:nvCxnSpPr>
        <p:spPr>
          <a:xfrm flipH="1" rot="10800000">
            <a:off x="7558950" y="1881350"/>
            <a:ext cx="1382700" cy="4200"/>
          </a:xfrm>
          <a:prstGeom prst="straightConnector1">
            <a:avLst/>
          </a:prstGeom>
          <a:noFill/>
          <a:ln cap="flat" cmpd="sng" w="76200">
            <a:solidFill>
              <a:srgbClr val="AC940B"/>
            </a:solidFill>
            <a:prstDash val="solid"/>
            <a:round/>
            <a:headEnd len="sm" w="sm" type="none"/>
            <a:tailEnd len="sm" w="sm" type="none"/>
          </a:ln>
        </p:spPr>
      </p:cxnSp>
      <p:cxnSp>
        <p:nvCxnSpPr>
          <p:cNvPr id="12" name="Google Shape;12;p2"/>
          <p:cNvCxnSpPr>
            <a:endCxn id="11" idx="1"/>
          </p:cNvCxnSpPr>
          <p:nvPr/>
        </p:nvCxnSpPr>
        <p:spPr>
          <a:xfrm flipH="1" rot="10800000">
            <a:off x="254250" y="1885550"/>
            <a:ext cx="1374000" cy="6900"/>
          </a:xfrm>
          <a:prstGeom prst="straightConnector1">
            <a:avLst/>
          </a:prstGeom>
          <a:noFill/>
          <a:ln cap="flat" cmpd="sng" w="76200">
            <a:solidFill>
              <a:srgbClr val="AC940B"/>
            </a:solidFill>
            <a:prstDash val="solid"/>
            <a:round/>
            <a:headEnd len="sm" w="sm" type="none"/>
            <a:tailEnd len="sm" w="sm" type="none"/>
          </a:ln>
        </p:spPr>
      </p:cxnSp>
      <p:grpSp>
        <p:nvGrpSpPr>
          <p:cNvPr id="13" name="Google Shape;13;p2"/>
          <p:cNvGrpSpPr/>
          <p:nvPr/>
        </p:nvGrpSpPr>
        <p:grpSpPr>
          <a:xfrm>
            <a:off x="197688" y="183825"/>
            <a:ext cx="8780663" cy="152400"/>
            <a:chOff x="1346429" y="1011300"/>
            <a:chExt cx="6452100" cy="152400"/>
          </a:xfrm>
        </p:grpSpPr>
        <p:cxnSp>
          <p:nvCxnSpPr>
            <p:cNvPr id="14" name="Google Shape;14;p2"/>
            <p:cNvCxnSpPr/>
            <p:nvPr/>
          </p:nvCxnSpPr>
          <p:spPr>
            <a:xfrm rot="10800000">
              <a:off x="1346429" y="1011300"/>
              <a:ext cx="6452100" cy="0"/>
            </a:xfrm>
            <a:prstGeom prst="straightConnector1">
              <a:avLst/>
            </a:prstGeom>
            <a:noFill/>
            <a:ln cap="flat" cmpd="sng" w="76200">
              <a:solidFill>
                <a:srgbClr val="0B74AC"/>
              </a:solidFill>
              <a:prstDash val="solid"/>
              <a:round/>
              <a:headEnd len="sm" w="sm" type="none"/>
              <a:tailEnd len="sm" w="sm" type="none"/>
            </a:ln>
          </p:spPr>
        </p:cxnSp>
        <p:cxnSp>
          <p:nvCxnSpPr>
            <p:cNvPr id="15" name="Google Shape;15;p2"/>
            <p:cNvCxnSpPr/>
            <p:nvPr/>
          </p:nvCxnSpPr>
          <p:spPr>
            <a:xfrm rot="10800000">
              <a:off x="1346429" y="1163700"/>
              <a:ext cx="6452100" cy="0"/>
            </a:xfrm>
            <a:prstGeom prst="straightConnector1">
              <a:avLst/>
            </a:prstGeom>
            <a:noFill/>
            <a:ln cap="flat" cmpd="sng" w="9525">
              <a:solidFill>
                <a:srgbClr val="0B74AC"/>
              </a:solidFill>
              <a:prstDash val="solid"/>
              <a:round/>
              <a:headEnd len="sm" w="sm" type="none"/>
              <a:tailEnd len="sm" w="sm" type="none"/>
            </a:ln>
          </p:spPr>
        </p:cxnSp>
      </p:grpSp>
      <p:grpSp>
        <p:nvGrpSpPr>
          <p:cNvPr id="16" name="Google Shape;16;p2"/>
          <p:cNvGrpSpPr/>
          <p:nvPr/>
        </p:nvGrpSpPr>
        <p:grpSpPr>
          <a:xfrm>
            <a:off x="211809" y="3969138"/>
            <a:ext cx="8758726" cy="152400"/>
            <a:chOff x="1346435" y="3969088"/>
            <a:chExt cx="6452100" cy="152400"/>
          </a:xfrm>
        </p:grpSpPr>
        <p:cxnSp>
          <p:nvCxnSpPr>
            <p:cNvPr id="17" name="Google Shape;17;p2"/>
            <p:cNvCxnSpPr/>
            <p:nvPr/>
          </p:nvCxnSpPr>
          <p:spPr>
            <a:xfrm>
              <a:off x="1346435" y="4121488"/>
              <a:ext cx="6452100" cy="0"/>
            </a:xfrm>
            <a:prstGeom prst="straightConnector1">
              <a:avLst/>
            </a:prstGeom>
            <a:noFill/>
            <a:ln cap="flat" cmpd="sng" w="76200">
              <a:solidFill>
                <a:srgbClr val="0B74AC"/>
              </a:solidFill>
              <a:prstDash val="solid"/>
              <a:round/>
              <a:headEnd len="sm" w="sm" type="none"/>
              <a:tailEnd len="sm" w="sm" type="none"/>
            </a:ln>
          </p:spPr>
        </p:cxnSp>
        <p:cxnSp>
          <p:nvCxnSpPr>
            <p:cNvPr id="18" name="Google Shape;18;p2"/>
            <p:cNvCxnSpPr/>
            <p:nvPr/>
          </p:nvCxnSpPr>
          <p:spPr>
            <a:xfrm>
              <a:off x="1346435" y="3969088"/>
              <a:ext cx="6452100" cy="0"/>
            </a:xfrm>
            <a:prstGeom prst="straightConnector1">
              <a:avLst/>
            </a:prstGeom>
            <a:noFill/>
            <a:ln cap="flat" cmpd="sng" w="9525">
              <a:solidFill>
                <a:srgbClr val="0B74AC"/>
              </a:solidFill>
              <a:prstDash val="solid"/>
              <a:round/>
              <a:headEnd len="sm" w="sm" type="none"/>
              <a:tailEnd len="sm" w="sm" type="none"/>
            </a:ln>
          </p:spPr>
        </p:cxnSp>
      </p:grpSp>
      <p:sp>
        <p:nvSpPr>
          <p:cNvPr id="19" name="Google Shape;19;p2"/>
          <p:cNvSpPr txBox="1"/>
          <p:nvPr>
            <p:ph type="ctrTitle"/>
          </p:nvPr>
        </p:nvSpPr>
        <p:spPr>
          <a:xfrm>
            <a:off x="247100" y="380175"/>
            <a:ext cx="8731500" cy="1183800"/>
          </a:xfrm>
          <a:prstGeom prst="rect">
            <a:avLst/>
          </a:prstGeom>
          <a:ln>
            <a:noFill/>
          </a:ln>
        </p:spPr>
        <p:txBody>
          <a:bodyPr anchorCtr="0" anchor="b" bIns="91425" lIns="91425" spcFirstLastPara="1" rIns="91425" wrap="square" tIns="91425">
            <a:noAutofit/>
          </a:bodyPr>
          <a:lstStyle>
            <a:lvl1pPr lvl="0" algn="ctr">
              <a:spcBef>
                <a:spcPts val="0"/>
              </a:spcBef>
              <a:spcAft>
                <a:spcPts val="0"/>
              </a:spcAft>
              <a:buClr>
                <a:srgbClr val="AC0B23"/>
              </a:buClr>
              <a:buSzPts val="3600"/>
              <a:buNone/>
              <a:defRPr>
                <a:solidFill>
                  <a:srgbClr val="AC0B23"/>
                </a:solidFill>
              </a:defRPr>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1" name="Google Shape;11;p2"/>
          <p:cNvSpPr txBox="1"/>
          <p:nvPr>
            <p:ph idx="1" type="subTitle"/>
          </p:nvPr>
        </p:nvSpPr>
        <p:spPr>
          <a:xfrm>
            <a:off x="1628250" y="1603250"/>
            <a:ext cx="5930700" cy="564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696969"/>
              </a:buClr>
              <a:buSzPts val="2400"/>
              <a:buNone/>
              <a:defRPr i="1" sz="2400">
                <a:solidFill>
                  <a:srgbClr val="696969"/>
                </a:solidFill>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solidFill>
                <a:srgbClr val="69696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0" name="Shape 90"/>
        <p:cNvGrpSpPr/>
        <p:nvPr/>
      </p:nvGrpSpPr>
      <p:grpSpPr>
        <a:xfrm>
          <a:off x="0" y="0"/>
          <a:ext cx="0" cy="0"/>
          <a:chOff x="0" y="0"/>
          <a:chExt cx="0" cy="0"/>
        </a:xfrm>
      </p:grpSpPr>
      <p:sp>
        <p:nvSpPr>
          <p:cNvPr id="91" name="Google Shape;91;p11"/>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92" name="Google Shape;9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3" name="Shape 93"/>
        <p:cNvGrpSpPr/>
        <p:nvPr/>
      </p:nvGrpSpPr>
      <p:grpSpPr>
        <a:xfrm>
          <a:off x="0" y="0"/>
          <a:ext cx="0" cy="0"/>
          <a:chOff x="0" y="0"/>
          <a:chExt cx="0" cy="0"/>
        </a:xfrm>
      </p:grpSpPr>
      <p:sp>
        <p:nvSpPr>
          <p:cNvPr id="94" name="Google Shape;94;p12"/>
          <p:cNvSpPr/>
          <p:nvPr/>
        </p:nvSpPr>
        <p:spPr>
          <a:xfrm>
            <a:off x="-75" y="5045700"/>
            <a:ext cx="9144000" cy="97800"/>
          </a:xfrm>
          <a:prstGeom prst="rect">
            <a:avLst/>
          </a:prstGeom>
          <a:solidFill>
            <a:srgbClr val="AC940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2"/>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rgbClr val="0B74AC"/>
              </a:buClr>
              <a:buSzPts val="13000"/>
              <a:buNone/>
              <a:defRPr sz="13000">
                <a:solidFill>
                  <a:srgbClr val="0B74AC"/>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96" name="Google Shape;96;p12"/>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97" name="Google Shape;9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8" name="Shape 98"/>
        <p:cNvGrpSpPr/>
        <p:nvPr/>
      </p:nvGrpSpPr>
      <p:grpSpPr>
        <a:xfrm>
          <a:off x="0" y="0"/>
          <a:ext cx="0" cy="0"/>
          <a:chOff x="0" y="0"/>
          <a:chExt cx="0" cy="0"/>
        </a:xfrm>
      </p:grpSpPr>
      <p:sp>
        <p:nvSpPr>
          <p:cNvPr id="99" name="Google Shape;99;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TITLE_1">
    <p:bg>
      <p:bgPr>
        <a:blipFill>
          <a:blip r:embed="rId2">
            <a:alphaModFix/>
          </a:blip>
          <a:stretch>
            <a:fillRect/>
          </a:stretch>
        </a:blipFill>
      </p:bgPr>
    </p:bg>
    <p:spTree>
      <p:nvGrpSpPr>
        <p:cNvPr id="21" name="Shape 21"/>
        <p:cNvGrpSpPr/>
        <p:nvPr/>
      </p:nvGrpSpPr>
      <p:grpSpPr>
        <a:xfrm>
          <a:off x="0" y="0"/>
          <a:ext cx="0" cy="0"/>
          <a:chOff x="0" y="0"/>
          <a:chExt cx="0" cy="0"/>
        </a:xfrm>
      </p:grpSpPr>
      <p:grpSp>
        <p:nvGrpSpPr>
          <p:cNvPr id="22" name="Google Shape;22;p3"/>
          <p:cNvGrpSpPr/>
          <p:nvPr/>
        </p:nvGrpSpPr>
        <p:grpSpPr>
          <a:xfrm>
            <a:off x="247088" y="183825"/>
            <a:ext cx="8731627" cy="152400"/>
            <a:chOff x="1346429" y="1011300"/>
            <a:chExt cx="6452100" cy="152400"/>
          </a:xfrm>
        </p:grpSpPr>
        <p:cxnSp>
          <p:nvCxnSpPr>
            <p:cNvPr id="23" name="Google Shape;23;p3"/>
            <p:cNvCxnSpPr/>
            <p:nvPr/>
          </p:nvCxnSpPr>
          <p:spPr>
            <a:xfrm rot="10800000">
              <a:off x="1346429" y="1011300"/>
              <a:ext cx="6452100" cy="0"/>
            </a:xfrm>
            <a:prstGeom prst="straightConnector1">
              <a:avLst/>
            </a:prstGeom>
            <a:noFill/>
            <a:ln cap="flat" cmpd="sng" w="76200">
              <a:solidFill>
                <a:srgbClr val="0B74AC"/>
              </a:solidFill>
              <a:prstDash val="solid"/>
              <a:round/>
              <a:headEnd len="sm" w="sm" type="none"/>
              <a:tailEnd len="sm" w="sm" type="none"/>
            </a:ln>
          </p:spPr>
        </p:cxnSp>
        <p:cxnSp>
          <p:nvCxnSpPr>
            <p:cNvPr id="24" name="Google Shape;24;p3"/>
            <p:cNvCxnSpPr/>
            <p:nvPr/>
          </p:nvCxnSpPr>
          <p:spPr>
            <a:xfrm rot="10800000">
              <a:off x="1346429" y="1163700"/>
              <a:ext cx="6452100" cy="0"/>
            </a:xfrm>
            <a:prstGeom prst="straightConnector1">
              <a:avLst/>
            </a:prstGeom>
            <a:noFill/>
            <a:ln cap="flat" cmpd="sng" w="9525">
              <a:solidFill>
                <a:srgbClr val="0B74AC"/>
              </a:solidFill>
              <a:prstDash val="solid"/>
              <a:round/>
              <a:headEnd len="sm" w="sm" type="none"/>
              <a:tailEnd len="sm" w="sm" type="none"/>
            </a:ln>
          </p:spPr>
        </p:cxnSp>
      </p:grpSp>
      <p:grpSp>
        <p:nvGrpSpPr>
          <p:cNvPr id="25" name="Google Shape;25;p3"/>
          <p:cNvGrpSpPr/>
          <p:nvPr/>
        </p:nvGrpSpPr>
        <p:grpSpPr>
          <a:xfrm>
            <a:off x="239002" y="3969125"/>
            <a:ext cx="8731627" cy="152400"/>
            <a:chOff x="1346435" y="3969088"/>
            <a:chExt cx="6452100" cy="152400"/>
          </a:xfrm>
        </p:grpSpPr>
        <p:cxnSp>
          <p:nvCxnSpPr>
            <p:cNvPr id="26" name="Google Shape;26;p3"/>
            <p:cNvCxnSpPr/>
            <p:nvPr/>
          </p:nvCxnSpPr>
          <p:spPr>
            <a:xfrm>
              <a:off x="1346435" y="4121488"/>
              <a:ext cx="6452100" cy="0"/>
            </a:xfrm>
            <a:prstGeom prst="straightConnector1">
              <a:avLst/>
            </a:prstGeom>
            <a:noFill/>
            <a:ln cap="flat" cmpd="sng" w="76200">
              <a:solidFill>
                <a:srgbClr val="0B74AC"/>
              </a:solidFill>
              <a:prstDash val="solid"/>
              <a:round/>
              <a:headEnd len="sm" w="sm" type="none"/>
              <a:tailEnd len="sm" w="sm" type="none"/>
            </a:ln>
          </p:spPr>
        </p:cxnSp>
        <p:cxnSp>
          <p:nvCxnSpPr>
            <p:cNvPr id="27" name="Google Shape;27;p3"/>
            <p:cNvCxnSpPr/>
            <p:nvPr/>
          </p:nvCxnSpPr>
          <p:spPr>
            <a:xfrm>
              <a:off x="1346435" y="3969088"/>
              <a:ext cx="6452100" cy="0"/>
            </a:xfrm>
            <a:prstGeom prst="straightConnector1">
              <a:avLst/>
            </a:prstGeom>
            <a:noFill/>
            <a:ln cap="flat" cmpd="sng" w="9525">
              <a:solidFill>
                <a:srgbClr val="0B74AC"/>
              </a:solidFill>
              <a:prstDash val="solid"/>
              <a:round/>
              <a:headEnd len="sm" w="sm" type="none"/>
              <a:tailEnd len="sm" w="sm" type="none"/>
            </a:ln>
          </p:spPr>
        </p:cxnSp>
      </p:grpSp>
      <p:sp>
        <p:nvSpPr>
          <p:cNvPr id="28" name="Google Shape;28;p3"/>
          <p:cNvSpPr txBox="1"/>
          <p:nvPr>
            <p:ph type="ctrTitle"/>
          </p:nvPr>
        </p:nvSpPr>
        <p:spPr>
          <a:xfrm>
            <a:off x="247100" y="380175"/>
            <a:ext cx="8731500" cy="11838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AC0B23"/>
              </a:buClr>
              <a:buSzPts val="3600"/>
              <a:buNone/>
              <a:defRPr>
                <a:solidFill>
                  <a:srgbClr val="AC0B23"/>
                </a:solidFill>
              </a:defRPr>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29" name="Google Shape;2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solidFill>
                <a:srgbClr val="69696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iginal section header" type="secHead">
  <p:cSld name="SECTION_HEADER">
    <p:spTree>
      <p:nvGrpSpPr>
        <p:cNvPr id="30" name="Shape 30"/>
        <p:cNvGrpSpPr/>
        <p:nvPr/>
      </p:nvGrpSpPr>
      <p:grpSpPr>
        <a:xfrm>
          <a:off x="0" y="0"/>
          <a:ext cx="0" cy="0"/>
          <a:chOff x="0" y="0"/>
          <a:chExt cx="0" cy="0"/>
        </a:xfrm>
      </p:grpSpPr>
      <p:sp>
        <p:nvSpPr>
          <p:cNvPr id="31" name="Google Shape;31;p4"/>
          <p:cNvSpPr/>
          <p:nvPr/>
        </p:nvSpPr>
        <p:spPr>
          <a:xfrm>
            <a:off x="-50" y="2571900"/>
            <a:ext cx="9144000" cy="2571600"/>
          </a:xfrm>
          <a:prstGeom prst="rect">
            <a:avLst/>
          </a:prstGeom>
          <a:solidFill>
            <a:srgbClr val="0B74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Clr>
                <a:srgbClr val="AC0B23"/>
              </a:buClr>
              <a:buSzPts val="3600"/>
              <a:buNone/>
              <a:defRPr>
                <a:solidFill>
                  <a:srgbClr val="AC0B23"/>
                </a:solidFill>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33" name="Google Shape;3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4" name="Shape 34"/>
        <p:cNvGrpSpPr/>
        <p:nvPr/>
      </p:nvGrpSpPr>
      <p:grpSpPr>
        <a:xfrm>
          <a:off x="0" y="0"/>
          <a:ext cx="0" cy="0"/>
          <a:chOff x="0" y="0"/>
          <a:chExt cx="0" cy="0"/>
        </a:xfrm>
      </p:grpSpPr>
      <p:sp>
        <p:nvSpPr>
          <p:cNvPr id="35" name="Google Shape;35;p5"/>
          <p:cNvSpPr/>
          <p:nvPr/>
        </p:nvSpPr>
        <p:spPr>
          <a:xfrm>
            <a:off x="-75" y="5045700"/>
            <a:ext cx="9144000" cy="97800"/>
          </a:xfrm>
          <a:prstGeom prst="rect">
            <a:avLst/>
          </a:prstGeom>
          <a:solidFill>
            <a:srgbClr val="0B74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5"/>
          <p:cNvSpPr txBox="1"/>
          <p:nvPr>
            <p:ph type="title"/>
          </p:nvPr>
        </p:nvSpPr>
        <p:spPr>
          <a:xfrm>
            <a:off x="1076300" y="20175"/>
            <a:ext cx="8049000" cy="6774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5"/>
          <p:cNvSpPr txBox="1"/>
          <p:nvPr>
            <p:ph idx="1" type="body"/>
          </p:nvPr>
        </p:nvSpPr>
        <p:spPr>
          <a:xfrm>
            <a:off x="27900" y="697625"/>
            <a:ext cx="9097200" cy="39156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8" name="Google Shape;38;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descr="RUBISCO_icon.png" id="39" name="Google Shape;39;p5"/>
          <p:cNvPicPr preferRelativeResize="0"/>
          <p:nvPr/>
        </p:nvPicPr>
        <p:blipFill>
          <a:blip r:embed="rId2">
            <a:alphaModFix/>
          </a:blip>
          <a:stretch>
            <a:fillRect/>
          </a:stretch>
        </p:blipFill>
        <p:spPr>
          <a:xfrm>
            <a:off x="20350" y="24475"/>
            <a:ext cx="1000750" cy="627375"/>
          </a:xfrm>
          <a:prstGeom prst="rect">
            <a:avLst/>
          </a:prstGeom>
          <a:noFill/>
          <a:ln>
            <a:noFill/>
          </a:ln>
        </p:spPr>
      </p:pic>
      <p:pic>
        <p:nvPicPr>
          <p:cNvPr descr="UM_logo.png" id="40" name="Google Shape;40;p5"/>
          <p:cNvPicPr preferRelativeResize="0"/>
          <p:nvPr/>
        </p:nvPicPr>
        <p:blipFill>
          <a:blip r:embed="rId3">
            <a:alphaModFix/>
          </a:blip>
          <a:stretch>
            <a:fillRect/>
          </a:stretch>
        </p:blipFill>
        <p:spPr>
          <a:xfrm>
            <a:off x="7976575" y="4636717"/>
            <a:ext cx="661840" cy="393600"/>
          </a:xfrm>
          <a:prstGeom prst="rect">
            <a:avLst/>
          </a:prstGeom>
          <a:noFill/>
          <a:ln>
            <a:noFill/>
          </a:ln>
        </p:spPr>
      </p:pic>
      <p:pic>
        <p:nvPicPr>
          <p:cNvPr descr="UCI_logo.png" id="41" name="Google Shape;41;p5"/>
          <p:cNvPicPr preferRelativeResize="0"/>
          <p:nvPr/>
        </p:nvPicPr>
        <p:blipFill>
          <a:blip r:embed="rId4">
            <a:alphaModFix/>
          </a:blip>
          <a:stretch>
            <a:fillRect/>
          </a:stretch>
        </p:blipFill>
        <p:spPr>
          <a:xfrm>
            <a:off x="7102976" y="4638400"/>
            <a:ext cx="691449" cy="393600"/>
          </a:xfrm>
          <a:prstGeom prst="rect">
            <a:avLst/>
          </a:prstGeom>
          <a:noFill/>
          <a:ln>
            <a:noFill/>
          </a:ln>
        </p:spPr>
      </p:pic>
      <p:pic>
        <p:nvPicPr>
          <p:cNvPr descr="ORNL_logo.png" id="42" name="Google Shape;42;p5"/>
          <p:cNvPicPr preferRelativeResize="0"/>
          <p:nvPr/>
        </p:nvPicPr>
        <p:blipFill>
          <a:blip r:embed="rId5">
            <a:alphaModFix/>
          </a:blip>
          <a:stretch>
            <a:fillRect/>
          </a:stretch>
        </p:blipFill>
        <p:spPr>
          <a:xfrm>
            <a:off x="6107517" y="4631775"/>
            <a:ext cx="769533" cy="393600"/>
          </a:xfrm>
          <a:prstGeom prst="rect">
            <a:avLst/>
          </a:prstGeom>
          <a:noFill/>
          <a:ln>
            <a:noFill/>
          </a:ln>
        </p:spPr>
      </p:pic>
      <p:pic>
        <p:nvPicPr>
          <p:cNvPr descr="ncar-logo.png" id="43" name="Google Shape;43;p5"/>
          <p:cNvPicPr preferRelativeResize="0"/>
          <p:nvPr/>
        </p:nvPicPr>
        <p:blipFill>
          <a:blip r:embed="rId6">
            <a:alphaModFix/>
          </a:blip>
          <a:stretch>
            <a:fillRect/>
          </a:stretch>
        </p:blipFill>
        <p:spPr>
          <a:xfrm>
            <a:off x="4711965" y="4630502"/>
            <a:ext cx="1226883" cy="393600"/>
          </a:xfrm>
          <a:prstGeom prst="rect">
            <a:avLst/>
          </a:prstGeom>
          <a:noFill/>
          <a:ln>
            <a:noFill/>
          </a:ln>
        </p:spPr>
      </p:pic>
      <p:pic>
        <p:nvPicPr>
          <p:cNvPr descr="LANL_logo.png" id="44" name="Google Shape;44;p5"/>
          <p:cNvPicPr preferRelativeResize="0"/>
          <p:nvPr/>
        </p:nvPicPr>
        <p:blipFill>
          <a:blip r:embed="rId7">
            <a:alphaModFix/>
          </a:blip>
          <a:stretch>
            <a:fillRect/>
          </a:stretch>
        </p:blipFill>
        <p:spPr>
          <a:xfrm>
            <a:off x="3486845" y="4633802"/>
            <a:ext cx="1085158" cy="393599"/>
          </a:xfrm>
          <a:prstGeom prst="rect">
            <a:avLst/>
          </a:prstGeom>
          <a:noFill/>
          <a:ln>
            <a:noFill/>
          </a:ln>
        </p:spPr>
      </p:pic>
      <p:pic>
        <p:nvPicPr>
          <p:cNvPr descr="LBNL_logo.png" id="45" name="Google Shape;45;p5"/>
          <p:cNvPicPr preferRelativeResize="0"/>
          <p:nvPr/>
        </p:nvPicPr>
        <p:blipFill>
          <a:blip r:embed="rId8">
            <a:alphaModFix/>
          </a:blip>
          <a:stretch>
            <a:fillRect/>
          </a:stretch>
        </p:blipFill>
        <p:spPr>
          <a:xfrm>
            <a:off x="2652850" y="4634097"/>
            <a:ext cx="661850" cy="395276"/>
          </a:xfrm>
          <a:prstGeom prst="rect">
            <a:avLst/>
          </a:prstGeom>
          <a:noFill/>
          <a:ln>
            <a:noFill/>
          </a:ln>
        </p:spPr>
      </p:pic>
      <p:pic>
        <p:nvPicPr>
          <p:cNvPr descr="BNL_logo.png" id="46" name="Google Shape;46;p5"/>
          <p:cNvPicPr preferRelativeResize="0"/>
          <p:nvPr/>
        </p:nvPicPr>
        <p:blipFill>
          <a:blip r:embed="rId9">
            <a:alphaModFix/>
          </a:blip>
          <a:stretch>
            <a:fillRect/>
          </a:stretch>
        </p:blipFill>
        <p:spPr>
          <a:xfrm>
            <a:off x="1454160" y="4636102"/>
            <a:ext cx="1022340" cy="393600"/>
          </a:xfrm>
          <a:prstGeom prst="rect">
            <a:avLst/>
          </a:prstGeom>
          <a:noFill/>
          <a:ln>
            <a:noFill/>
          </a:ln>
        </p:spPr>
      </p:pic>
      <p:pic>
        <p:nvPicPr>
          <p:cNvPr descr="ANL_logo.png" id="47" name="Google Shape;47;p5"/>
          <p:cNvPicPr preferRelativeResize="0"/>
          <p:nvPr/>
        </p:nvPicPr>
        <p:blipFill>
          <a:blip r:embed="rId10">
            <a:alphaModFix/>
          </a:blip>
          <a:stretch>
            <a:fillRect/>
          </a:stretch>
        </p:blipFill>
        <p:spPr>
          <a:xfrm>
            <a:off x="198142" y="4633925"/>
            <a:ext cx="1044882" cy="3952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sp>
        <p:nvSpPr>
          <p:cNvPr id="49" name="Google Shape;49;p6"/>
          <p:cNvSpPr txBox="1"/>
          <p:nvPr>
            <p:ph type="title"/>
          </p:nvPr>
        </p:nvSpPr>
        <p:spPr>
          <a:xfrm>
            <a:off x="1076300" y="20175"/>
            <a:ext cx="8049000" cy="631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50" name="Google Shape;50;p6"/>
          <p:cNvSpPr txBox="1"/>
          <p:nvPr>
            <p:ph idx="1" type="body"/>
          </p:nvPr>
        </p:nvSpPr>
        <p:spPr>
          <a:xfrm>
            <a:off x="27900" y="732775"/>
            <a:ext cx="4433700" cy="4050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51" name="Google Shape;51;p6"/>
          <p:cNvSpPr txBox="1"/>
          <p:nvPr>
            <p:ph idx="2" type="body"/>
          </p:nvPr>
        </p:nvSpPr>
        <p:spPr>
          <a:xfrm>
            <a:off x="4603800" y="732775"/>
            <a:ext cx="4521600" cy="4050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52" name="Google Shape;5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descr="RUBISCO_icon.png" id="53" name="Google Shape;53;p6"/>
          <p:cNvPicPr preferRelativeResize="0"/>
          <p:nvPr/>
        </p:nvPicPr>
        <p:blipFill>
          <a:blip r:embed="rId2">
            <a:alphaModFix/>
          </a:blip>
          <a:stretch>
            <a:fillRect/>
          </a:stretch>
        </p:blipFill>
        <p:spPr>
          <a:xfrm>
            <a:off x="20350" y="24475"/>
            <a:ext cx="1000750" cy="627375"/>
          </a:xfrm>
          <a:prstGeom prst="rect">
            <a:avLst/>
          </a:prstGeom>
          <a:noFill/>
          <a:ln>
            <a:noFill/>
          </a:ln>
        </p:spPr>
      </p:pic>
      <p:pic>
        <p:nvPicPr>
          <p:cNvPr descr="UM_logo.png" id="54" name="Google Shape;54;p6"/>
          <p:cNvPicPr preferRelativeResize="0"/>
          <p:nvPr/>
        </p:nvPicPr>
        <p:blipFill>
          <a:blip r:embed="rId3">
            <a:alphaModFix/>
          </a:blip>
          <a:stretch>
            <a:fillRect/>
          </a:stretch>
        </p:blipFill>
        <p:spPr>
          <a:xfrm>
            <a:off x="7976575" y="4636717"/>
            <a:ext cx="661840" cy="393600"/>
          </a:xfrm>
          <a:prstGeom prst="rect">
            <a:avLst/>
          </a:prstGeom>
          <a:noFill/>
          <a:ln>
            <a:noFill/>
          </a:ln>
        </p:spPr>
      </p:pic>
      <p:pic>
        <p:nvPicPr>
          <p:cNvPr descr="UCI_logo.png" id="55" name="Google Shape;55;p6"/>
          <p:cNvPicPr preferRelativeResize="0"/>
          <p:nvPr/>
        </p:nvPicPr>
        <p:blipFill>
          <a:blip r:embed="rId4">
            <a:alphaModFix/>
          </a:blip>
          <a:stretch>
            <a:fillRect/>
          </a:stretch>
        </p:blipFill>
        <p:spPr>
          <a:xfrm>
            <a:off x="7102976" y="4638400"/>
            <a:ext cx="691449" cy="393600"/>
          </a:xfrm>
          <a:prstGeom prst="rect">
            <a:avLst/>
          </a:prstGeom>
          <a:noFill/>
          <a:ln>
            <a:noFill/>
          </a:ln>
        </p:spPr>
      </p:pic>
      <p:pic>
        <p:nvPicPr>
          <p:cNvPr descr="ORNL_logo.png" id="56" name="Google Shape;56;p6"/>
          <p:cNvPicPr preferRelativeResize="0"/>
          <p:nvPr/>
        </p:nvPicPr>
        <p:blipFill>
          <a:blip r:embed="rId5">
            <a:alphaModFix/>
          </a:blip>
          <a:stretch>
            <a:fillRect/>
          </a:stretch>
        </p:blipFill>
        <p:spPr>
          <a:xfrm>
            <a:off x="6107517" y="4631775"/>
            <a:ext cx="769533" cy="393600"/>
          </a:xfrm>
          <a:prstGeom prst="rect">
            <a:avLst/>
          </a:prstGeom>
          <a:noFill/>
          <a:ln>
            <a:noFill/>
          </a:ln>
        </p:spPr>
      </p:pic>
      <p:pic>
        <p:nvPicPr>
          <p:cNvPr descr="ncar-logo.png" id="57" name="Google Shape;57;p6"/>
          <p:cNvPicPr preferRelativeResize="0"/>
          <p:nvPr/>
        </p:nvPicPr>
        <p:blipFill>
          <a:blip r:embed="rId6">
            <a:alphaModFix/>
          </a:blip>
          <a:stretch>
            <a:fillRect/>
          </a:stretch>
        </p:blipFill>
        <p:spPr>
          <a:xfrm>
            <a:off x="4711965" y="4630502"/>
            <a:ext cx="1226883" cy="393600"/>
          </a:xfrm>
          <a:prstGeom prst="rect">
            <a:avLst/>
          </a:prstGeom>
          <a:noFill/>
          <a:ln>
            <a:noFill/>
          </a:ln>
        </p:spPr>
      </p:pic>
      <p:pic>
        <p:nvPicPr>
          <p:cNvPr descr="LANL_logo.png" id="58" name="Google Shape;58;p6"/>
          <p:cNvPicPr preferRelativeResize="0"/>
          <p:nvPr/>
        </p:nvPicPr>
        <p:blipFill>
          <a:blip r:embed="rId7">
            <a:alphaModFix/>
          </a:blip>
          <a:stretch>
            <a:fillRect/>
          </a:stretch>
        </p:blipFill>
        <p:spPr>
          <a:xfrm>
            <a:off x="3486845" y="4633802"/>
            <a:ext cx="1085158" cy="393599"/>
          </a:xfrm>
          <a:prstGeom prst="rect">
            <a:avLst/>
          </a:prstGeom>
          <a:noFill/>
          <a:ln>
            <a:noFill/>
          </a:ln>
        </p:spPr>
      </p:pic>
      <p:pic>
        <p:nvPicPr>
          <p:cNvPr descr="LBNL_logo.png" id="59" name="Google Shape;59;p6"/>
          <p:cNvPicPr preferRelativeResize="0"/>
          <p:nvPr/>
        </p:nvPicPr>
        <p:blipFill>
          <a:blip r:embed="rId8">
            <a:alphaModFix/>
          </a:blip>
          <a:stretch>
            <a:fillRect/>
          </a:stretch>
        </p:blipFill>
        <p:spPr>
          <a:xfrm>
            <a:off x="2652850" y="4634097"/>
            <a:ext cx="661850" cy="395276"/>
          </a:xfrm>
          <a:prstGeom prst="rect">
            <a:avLst/>
          </a:prstGeom>
          <a:noFill/>
          <a:ln>
            <a:noFill/>
          </a:ln>
        </p:spPr>
      </p:pic>
      <p:pic>
        <p:nvPicPr>
          <p:cNvPr descr="BNL_logo.png" id="60" name="Google Shape;60;p6"/>
          <p:cNvPicPr preferRelativeResize="0"/>
          <p:nvPr/>
        </p:nvPicPr>
        <p:blipFill>
          <a:blip r:embed="rId9">
            <a:alphaModFix/>
          </a:blip>
          <a:stretch>
            <a:fillRect/>
          </a:stretch>
        </p:blipFill>
        <p:spPr>
          <a:xfrm>
            <a:off x="1454160" y="4636102"/>
            <a:ext cx="1022340" cy="393600"/>
          </a:xfrm>
          <a:prstGeom prst="rect">
            <a:avLst/>
          </a:prstGeom>
          <a:noFill/>
          <a:ln>
            <a:noFill/>
          </a:ln>
        </p:spPr>
      </p:pic>
      <p:pic>
        <p:nvPicPr>
          <p:cNvPr descr="ANL_logo.png" id="61" name="Google Shape;61;p6"/>
          <p:cNvPicPr preferRelativeResize="0"/>
          <p:nvPr/>
        </p:nvPicPr>
        <p:blipFill>
          <a:blip r:embed="rId10">
            <a:alphaModFix/>
          </a:blip>
          <a:stretch>
            <a:fillRect/>
          </a:stretch>
        </p:blipFill>
        <p:spPr>
          <a:xfrm>
            <a:off x="198142" y="4633925"/>
            <a:ext cx="1044882" cy="395275"/>
          </a:xfrm>
          <a:prstGeom prst="rect">
            <a:avLst/>
          </a:prstGeom>
          <a:noFill/>
          <a:ln>
            <a:noFill/>
          </a:ln>
        </p:spPr>
      </p:pic>
      <p:sp>
        <p:nvSpPr>
          <p:cNvPr id="62" name="Google Shape;62;p6"/>
          <p:cNvSpPr/>
          <p:nvPr/>
        </p:nvSpPr>
        <p:spPr>
          <a:xfrm>
            <a:off x="-75" y="5045700"/>
            <a:ext cx="9144000" cy="97800"/>
          </a:xfrm>
          <a:prstGeom prst="rect">
            <a:avLst/>
          </a:prstGeom>
          <a:solidFill>
            <a:srgbClr val="0B74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 name="Shape 63"/>
        <p:cNvGrpSpPr/>
        <p:nvPr/>
      </p:nvGrpSpPr>
      <p:grpSpPr>
        <a:xfrm>
          <a:off x="0" y="0"/>
          <a:ext cx="0" cy="0"/>
          <a:chOff x="0" y="0"/>
          <a:chExt cx="0" cy="0"/>
        </a:xfrm>
      </p:grpSpPr>
      <p:sp>
        <p:nvSpPr>
          <p:cNvPr id="64" name="Google Shape;64;p7"/>
          <p:cNvSpPr txBox="1"/>
          <p:nvPr>
            <p:ph type="title"/>
          </p:nvPr>
        </p:nvSpPr>
        <p:spPr>
          <a:xfrm>
            <a:off x="1076300" y="20174"/>
            <a:ext cx="8049000" cy="631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65" name="Google Shape;6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descr="RUBISCO_icon.png" id="66" name="Google Shape;66;p7"/>
          <p:cNvPicPr preferRelativeResize="0"/>
          <p:nvPr/>
        </p:nvPicPr>
        <p:blipFill>
          <a:blip r:embed="rId2">
            <a:alphaModFix/>
          </a:blip>
          <a:stretch>
            <a:fillRect/>
          </a:stretch>
        </p:blipFill>
        <p:spPr>
          <a:xfrm>
            <a:off x="20350" y="24475"/>
            <a:ext cx="1000750" cy="627375"/>
          </a:xfrm>
          <a:prstGeom prst="rect">
            <a:avLst/>
          </a:prstGeom>
          <a:noFill/>
          <a:ln>
            <a:noFill/>
          </a:ln>
        </p:spPr>
      </p:pic>
      <p:pic>
        <p:nvPicPr>
          <p:cNvPr descr="UM_logo.png" id="67" name="Google Shape;67;p7"/>
          <p:cNvPicPr preferRelativeResize="0"/>
          <p:nvPr/>
        </p:nvPicPr>
        <p:blipFill>
          <a:blip r:embed="rId3">
            <a:alphaModFix/>
          </a:blip>
          <a:stretch>
            <a:fillRect/>
          </a:stretch>
        </p:blipFill>
        <p:spPr>
          <a:xfrm>
            <a:off x="7976575" y="4636717"/>
            <a:ext cx="661840" cy="393600"/>
          </a:xfrm>
          <a:prstGeom prst="rect">
            <a:avLst/>
          </a:prstGeom>
          <a:noFill/>
          <a:ln>
            <a:noFill/>
          </a:ln>
        </p:spPr>
      </p:pic>
      <p:pic>
        <p:nvPicPr>
          <p:cNvPr descr="UCI_logo.png" id="68" name="Google Shape;68;p7"/>
          <p:cNvPicPr preferRelativeResize="0"/>
          <p:nvPr/>
        </p:nvPicPr>
        <p:blipFill>
          <a:blip r:embed="rId4">
            <a:alphaModFix/>
          </a:blip>
          <a:stretch>
            <a:fillRect/>
          </a:stretch>
        </p:blipFill>
        <p:spPr>
          <a:xfrm>
            <a:off x="7102976" y="4638400"/>
            <a:ext cx="691449" cy="393600"/>
          </a:xfrm>
          <a:prstGeom prst="rect">
            <a:avLst/>
          </a:prstGeom>
          <a:noFill/>
          <a:ln>
            <a:noFill/>
          </a:ln>
        </p:spPr>
      </p:pic>
      <p:pic>
        <p:nvPicPr>
          <p:cNvPr descr="ORNL_logo.png" id="69" name="Google Shape;69;p7"/>
          <p:cNvPicPr preferRelativeResize="0"/>
          <p:nvPr/>
        </p:nvPicPr>
        <p:blipFill>
          <a:blip r:embed="rId5">
            <a:alphaModFix/>
          </a:blip>
          <a:stretch>
            <a:fillRect/>
          </a:stretch>
        </p:blipFill>
        <p:spPr>
          <a:xfrm>
            <a:off x="6107517" y="4631775"/>
            <a:ext cx="769533" cy="393600"/>
          </a:xfrm>
          <a:prstGeom prst="rect">
            <a:avLst/>
          </a:prstGeom>
          <a:noFill/>
          <a:ln>
            <a:noFill/>
          </a:ln>
        </p:spPr>
      </p:pic>
      <p:pic>
        <p:nvPicPr>
          <p:cNvPr descr="ncar-logo.png" id="70" name="Google Shape;70;p7"/>
          <p:cNvPicPr preferRelativeResize="0"/>
          <p:nvPr/>
        </p:nvPicPr>
        <p:blipFill>
          <a:blip r:embed="rId6">
            <a:alphaModFix/>
          </a:blip>
          <a:stretch>
            <a:fillRect/>
          </a:stretch>
        </p:blipFill>
        <p:spPr>
          <a:xfrm>
            <a:off x="4711965" y="4630502"/>
            <a:ext cx="1226883" cy="393600"/>
          </a:xfrm>
          <a:prstGeom prst="rect">
            <a:avLst/>
          </a:prstGeom>
          <a:noFill/>
          <a:ln>
            <a:noFill/>
          </a:ln>
        </p:spPr>
      </p:pic>
      <p:pic>
        <p:nvPicPr>
          <p:cNvPr descr="LANL_logo.png" id="71" name="Google Shape;71;p7"/>
          <p:cNvPicPr preferRelativeResize="0"/>
          <p:nvPr/>
        </p:nvPicPr>
        <p:blipFill>
          <a:blip r:embed="rId7">
            <a:alphaModFix/>
          </a:blip>
          <a:stretch>
            <a:fillRect/>
          </a:stretch>
        </p:blipFill>
        <p:spPr>
          <a:xfrm>
            <a:off x="3486845" y="4633802"/>
            <a:ext cx="1085158" cy="393599"/>
          </a:xfrm>
          <a:prstGeom prst="rect">
            <a:avLst/>
          </a:prstGeom>
          <a:noFill/>
          <a:ln>
            <a:noFill/>
          </a:ln>
        </p:spPr>
      </p:pic>
      <p:pic>
        <p:nvPicPr>
          <p:cNvPr descr="LBNL_logo.png" id="72" name="Google Shape;72;p7"/>
          <p:cNvPicPr preferRelativeResize="0"/>
          <p:nvPr/>
        </p:nvPicPr>
        <p:blipFill>
          <a:blip r:embed="rId8">
            <a:alphaModFix/>
          </a:blip>
          <a:stretch>
            <a:fillRect/>
          </a:stretch>
        </p:blipFill>
        <p:spPr>
          <a:xfrm>
            <a:off x="2652850" y="4634097"/>
            <a:ext cx="661850" cy="395276"/>
          </a:xfrm>
          <a:prstGeom prst="rect">
            <a:avLst/>
          </a:prstGeom>
          <a:noFill/>
          <a:ln>
            <a:noFill/>
          </a:ln>
        </p:spPr>
      </p:pic>
      <p:pic>
        <p:nvPicPr>
          <p:cNvPr descr="BNL_logo.png" id="73" name="Google Shape;73;p7"/>
          <p:cNvPicPr preferRelativeResize="0"/>
          <p:nvPr/>
        </p:nvPicPr>
        <p:blipFill>
          <a:blip r:embed="rId9">
            <a:alphaModFix/>
          </a:blip>
          <a:stretch>
            <a:fillRect/>
          </a:stretch>
        </p:blipFill>
        <p:spPr>
          <a:xfrm>
            <a:off x="1454160" y="4636102"/>
            <a:ext cx="1022340" cy="393600"/>
          </a:xfrm>
          <a:prstGeom prst="rect">
            <a:avLst/>
          </a:prstGeom>
          <a:noFill/>
          <a:ln>
            <a:noFill/>
          </a:ln>
        </p:spPr>
      </p:pic>
      <p:pic>
        <p:nvPicPr>
          <p:cNvPr descr="ANL_logo.png" id="74" name="Google Shape;74;p7"/>
          <p:cNvPicPr preferRelativeResize="0"/>
          <p:nvPr/>
        </p:nvPicPr>
        <p:blipFill>
          <a:blip r:embed="rId10">
            <a:alphaModFix/>
          </a:blip>
          <a:stretch>
            <a:fillRect/>
          </a:stretch>
        </p:blipFill>
        <p:spPr>
          <a:xfrm>
            <a:off x="198142" y="4633925"/>
            <a:ext cx="1044882" cy="395275"/>
          </a:xfrm>
          <a:prstGeom prst="rect">
            <a:avLst/>
          </a:prstGeom>
          <a:noFill/>
          <a:ln>
            <a:noFill/>
          </a:ln>
        </p:spPr>
      </p:pic>
      <p:sp>
        <p:nvSpPr>
          <p:cNvPr id="75" name="Google Shape;75;p7"/>
          <p:cNvSpPr/>
          <p:nvPr/>
        </p:nvSpPr>
        <p:spPr>
          <a:xfrm>
            <a:off x="-75" y="5045700"/>
            <a:ext cx="9144000" cy="97800"/>
          </a:xfrm>
          <a:prstGeom prst="rect">
            <a:avLst/>
          </a:prstGeom>
          <a:solidFill>
            <a:srgbClr val="0B74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6" name="Shape 76"/>
        <p:cNvGrpSpPr/>
        <p:nvPr/>
      </p:nvGrpSpPr>
      <p:grpSpPr>
        <a:xfrm>
          <a:off x="0" y="0"/>
          <a:ext cx="0" cy="0"/>
          <a:chOff x="0" y="0"/>
          <a:chExt cx="0" cy="0"/>
        </a:xfrm>
      </p:grpSpPr>
      <p:sp>
        <p:nvSpPr>
          <p:cNvPr id="77" name="Google Shape;77;p8"/>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78" name="Google Shape;78;p8"/>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79" name="Google Shape;79;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80" name="Shape 80"/>
        <p:cNvGrpSpPr/>
        <p:nvPr/>
      </p:nvGrpSpPr>
      <p:grpSpPr>
        <a:xfrm>
          <a:off x="0" y="0"/>
          <a:ext cx="0" cy="0"/>
          <a:chOff x="0" y="0"/>
          <a:chExt cx="0" cy="0"/>
        </a:xfrm>
      </p:grpSpPr>
      <p:sp>
        <p:nvSpPr>
          <p:cNvPr id="81" name="Google Shape;81;p9"/>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82" name="Google Shape;8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3" name="Shape 83"/>
        <p:cNvGrpSpPr/>
        <p:nvPr/>
      </p:nvGrpSpPr>
      <p:grpSpPr>
        <a:xfrm>
          <a:off x="0" y="0"/>
          <a:ext cx="0" cy="0"/>
          <a:chOff x="0" y="0"/>
          <a:chExt cx="0" cy="0"/>
        </a:xfrm>
      </p:grpSpPr>
      <p:sp>
        <p:nvSpPr>
          <p:cNvPr id="84" name="Google Shape;84;p10"/>
          <p:cNvSpPr/>
          <p:nvPr/>
        </p:nvSpPr>
        <p:spPr>
          <a:xfrm>
            <a:off x="4572000" y="0"/>
            <a:ext cx="4572000" cy="5143500"/>
          </a:xfrm>
          <a:prstGeom prst="rect">
            <a:avLst/>
          </a:prstGeom>
          <a:solidFill>
            <a:srgbClr val="0B74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5" name="Google Shape;85;p10"/>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86" name="Google Shape;86;p10"/>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87" name="Google Shape;87;p10"/>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8" name="Google Shape;88;p10"/>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89" name="Google Shape;89;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076300" y="27225"/>
            <a:ext cx="80490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AC0B23"/>
              </a:buClr>
              <a:buSzPts val="3600"/>
              <a:buFont typeface="PT Sans Narrow"/>
              <a:buNone/>
              <a:defRPr b="1" sz="3600">
                <a:solidFill>
                  <a:srgbClr val="AC0B23"/>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27900" y="809125"/>
            <a:ext cx="9097200" cy="330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696969"/>
              </a:buClr>
              <a:buSzPts val="1800"/>
              <a:buFont typeface="Open Sans"/>
              <a:buChar char="●"/>
              <a:defRPr sz="1800">
                <a:solidFill>
                  <a:srgbClr val="696969"/>
                </a:solidFill>
                <a:latin typeface="Open Sans"/>
                <a:ea typeface="Open Sans"/>
                <a:cs typeface="Open Sans"/>
                <a:sym typeface="Open Sans"/>
              </a:defRPr>
            </a:lvl1pPr>
            <a:lvl2pPr indent="-317500" lvl="1" marL="9144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2pPr>
            <a:lvl3pPr indent="-317500" lvl="2" marL="13716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3pPr>
            <a:lvl4pPr indent="-317500" lvl="3" marL="18288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4pPr>
            <a:lvl5pPr indent="-317500" lvl="4" marL="22860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5pPr>
            <a:lvl6pPr indent="-317500" lvl="5" marL="27432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6pPr>
            <a:lvl7pPr indent="-317500" lvl="6" marL="32004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7pPr>
            <a:lvl8pPr indent="-317500" lvl="7" marL="36576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8pPr>
            <a:lvl9pPr indent="-317500" lvl="8" marL="4114800">
              <a:lnSpc>
                <a:spcPct val="115000"/>
              </a:lnSpc>
              <a:spcBef>
                <a:spcPts val="1600"/>
              </a:spcBef>
              <a:spcAft>
                <a:spcPts val="1600"/>
              </a:spcAft>
              <a:buClr>
                <a:srgbClr val="696969"/>
              </a:buClr>
              <a:buSzPts val="1400"/>
              <a:buFont typeface="Open Sans"/>
              <a:buChar char="■"/>
              <a:defRPr>
                <a:solidFill>
                  <a:srgbClr val="696969"/>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hyperlink" Target="https://doi.org/10.1073/pnas.1921854118" TargetMode="Externa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4"/>
          <p:cNvSpPr txBox="1"/>
          <p:nvPr>
            <p:ph type="title"/>
          </p:nvPr>
        </p:nvSpPr>
        <p:spPr>
          <a:xfrm>
            <a:off x="1044525" y="12725"/>
            <a:ext cx="8080800" cy="62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500"/>
              <a:t>Research Priorities for Studying Ecological Impacts of Geoengineering</a:t>
            </a:r>
            <a:endParaRPr sz="2500"/>
          </a:p>
        </p:txBody>
      </p:sp>
      <p:sp>
        <p:nvSpPr>
          <p:cNvPr id="105" name="Google Shape;105;p14"/>
          <p:cNvSpPr txBox="1"/>
          <p:nvPr>
            <p:ph idx="1" type="body"/>
          </p:nvPr>
        </p:nvSpPr>
        <p:spPr>
          <a:xfrm>
            <a:off x="0" y="670655"/>
            <a:ext cx="5564400" cy="29163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400"/>
              <a:t>Objective:</a:t>
            </a:r>
            <a:r>
              <a:rPr lang="en" sz="1400"/>
              <a:t> To suggest that as climate intervention approaches receive increased attention, research about potential impacts on terrestrial and marine ecological systems is needed.</a:t>
            </a:r>
            <a:endParaRPr sz="1400"/>
          </a:p>
          <a:p>
            <a:pPr indent="0" lvl="0" marL="0" rtl="0" algn="l">
              <a:lnSpc>
                <a:spcPct val="115000"/>
              </a:lnSpc>
              <a:spcBef>
                <a:spcPts val="0"/>
              </a:spcBef>
              <a:spcAft>
                <a:spcPts val="0"/>
              </a:spcAft>
              <a:buNone/>
            </a:pPr>
            <a:r>
              <a:rPr b="1" lang="en" sz="1400"/>
              <a:t>Approach:</a:t>
            </a:r>
            <a:r>
              <a:rPr lang="en" sz="1400"/>
              <a:t> An interdisciplinary group composed of ecologists and atmospheric and climate scientists developed a review of existing studies and identified priorities for future research.</a:t>
            </a:r>
            <a:endParaRPr sz="1400"/>
          </a:p>
          <a:p>
            <a:pPr indent="0" lvl="0" marL="0" rtl="0" algn="l">
              <a:lnSpc>
                <a:spcPct val="115000"/>
              </a:lnSpc>
              <a:spcBef>
                <a:spcPts val="0"/>
              </a:spcBef>
              <a:spcAft>
                <a:spcPts val="0"/>
              </a:spcAft>
              <a:buNone/>
            </a:pPr>
            <a:r>
              <a:rPr b="1" lang="en" sz="1400"/>
              <a:t>Results/Impacts:</a:t>
            </a:r>
            <a:r>
              <a:rPr lang="en" sz="1400"/>
              <a:t> Climate effects of geoengineering approaches, including solar radiation modification (SRM), have been studied with models, but few studies have investigated impacts SRM would have on ecological systems. Since stratospheric aerosol intervention (SAI) is considered feasible, we outline current gaps in knowledge about potentially helpful and harmful predicted</a:t>
            </a:r>
            <a:endParaRPr sz="1400"/>
          </a:p>
        </p:txBody>
      </p:sp>
      <p:sp>
        <p:nvSpPr>
          <p:cNvPr id="106" name="Google Shape;106;p14"/>
          <p:cNvSpPr txBox="1"/>
          <p:nvPr/>
        </p:nvSpPr>
        <p:spPr>
          <a:xfrm>
            <a:off x="125" y="4100377"/>
            <a:ext cx="9144000" cy="55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rgbClr val="696969"/>
                </a:solidFill>
                <a:latin typeface="Open Sans"/>
                <a:ea typeface="Open Sans"/>
                <a:cs typeface="Open Sans"/>
                <a:sym typeface="Open Sans"/>
              </a:rPr>
              <a:t>Zarnetske, P. L., J. Gurevitch, J. Franklin, P. M. Groffman, C. S. Harrison, J. J. Hellmann, </a:t>
            </a:r>
            <a:r>
              <a:rPr b="1" lang="en" sz="1100">
                <a:solidFill>
                  <a:srgbClr val="696969"/>
                </a:solidFill>
                <a:latin typeface="Open Sans"/>
                <a:ea typeface="Open Sans"/>
                <a:cs typeface="Open Sans"/>
                <a:sym typeface="Open Sans"/>
              </a:rPr>
              <a:t>Forrest M. Hoffman</a:t>
            </a:r>
            <a:r>
              <a:rPr lang="en" sz="1100">
                <a:solidFill>
                  <a:srgbClr val="696969"/>
                </a:solidFill>
                <a:latin typeface="Open Sans"/>
                <a:ea typeface="Open Sans"/>
                <a:cs typeface="Open Sans"/>
                <a:sym typeface="Open Sans"/>
              </a:rPr>
              <a:t>, S. Kothari, A. Robock, S. Tilmes, D. Visioni, J. Wu, L. Xia, and </a:t>
            </a:r>
            <a:r>
              <a:rPr b="1" lang="en" sz="1100">
                <a:solidFill>
                  <a:srgbClr val="696969"/>
                </a:solidFill>
                <a:latin typeface="Open Sans"/>
                <a:ea typeface="Open Sans"/>
                <a:cs typeface="Open Sans"/>
                <a:sym typeface="Open Sans"/>
              </a:rPr>
              <a:t>Cheng-En Yang</a:t>
            </a:r>
            <a:r>
              <a:rPr lang="en" sz="1100">
                <a:solidFill>
                  <a:srgbClr val="696969"/>
                </a:solidFill>
                <a:latin typeface="Open Sans"/>
                <a:ea typeface="Open Sans"/>
                <a:cs typeface="Open Sans"/>
                <a:sym typeface="Open Sans"/>
              </a:rPr>
              <a:t> (2021), Potential Ecological Impacts of Climate Intervention by Reflecting Sunlight to Cool Earth, </a:t>
            </a:r>
            <a:r>
              <a:rPr i="1" lang="en" sz="1100">
                <a:solidFill>
                  <a:srgbClr val="696969"/>
                </a:solidFill>
                <a:latin typeface="Open Sans"/>
                <a:ea typeface="Open Sans"/>
                <a:cs typeface="Open Sans"/>
                <a:sym typeface="Open Sans"/>
              </a:rPr>
              <a:t>Proc. Nat. Acad. Sci.</a:t>
            </a:r>
            <a:r>
              <a:rPr lang="en" sz="1100">
                <a:solidFill>
                  <a:srgbClr val="696969"/>
                </a:solidFill>
                <a:latin typeface="Open Sans"/>
                <a:ea typeface="Open Sans"/>
                <a:cs typeface="Open Sans"/>
                <a:sym typeface="Open Sans"/>
              </a:rPr>
              <a:t>, 118(15), e1921854118, doi:</a:t>
            </a:r>
            <a:r>
              <a:rPr lang="en" sz="1100" u="sng">
                <a:solidFill>
                  <a:srgbClr val="0000FF"/>
                </a:solidFill>
                <a:latin typeface="Open Sans"/>
                <a:ea typeface="Open Sans"/>
                <a:cs typeface="Open Sans"/>
                <a:sym typeface="Open Sans"/>
                <a:hlinkClick r:id="rId3">
                  <a:extLst>
                    <a:ext uri="{A12FA001-AC4F-418D-AE19-62706E023703}">
                      <ahyp:hlinkClr val="tx"/>
                    </a:ext>
                  </a:extLst>
                </a:hlinkClick>
              </a:rPr>
              <a:t>10.1073/pnas.1921854118</a:t>
            </a:r>
            <a:r>
              <a:rPr lang="en" sz="1100">
                <a:solidFill>
                  <a:srgbClr val="696969"/>
                </a:solidFill>
                <a:latin typeface="Open Sans"/>
                <a:ea typeface="Open Sans"/>
                <a:cs typeface="Open Sans"/>
                <a:sym typeface="Open Sans"/>
              </a:rPr>
              <a:t>.</a:t>
            </a:r>
            <a:endParaRPr sz="1100">
              <a:solidFill>
                <a:srgbClr val="696969"/>
              </a:solidFill>
              <a:latin typeface="Open Sans"/>
              <a:ea typeface="Open Sans"/>
              <a:cs typeface="Open Sans"/>
              <a:sym typeface="Open Sans"/>
            </a:endParaRPr>
          </a:p>
        </p:txBody>
      </p:sp>
      <p:sp>
        <p:nvSpPr>
          <p:cNvPr id="107" name="Google Shape;107;p14"/>
          <p:cNvSpPr txBox="1"/>
          <p:nvPr/>
        </p:nvSpPr>
        <p:spPr>
          <a:xfrm>
            <a:off x="5564450" y="3046300"/>
            <a:ext cx="3579000" cy="506100"/>
          </a:xfrm>
          <a:prstGeom prst="rect">
            <a:avLst/>
          </a:prstGeom>
          <a:noFill/>
          <a:ln>
            <a:noFill/>
          </a:ln>
        </p:spPr>
        <p:txBody>
          <a:bodyPr anchorCtr="0" anchor="ctr" bIns="27425" lIns="27425" spcFirstLastPara="1" rIns="27425" wrap="square" tIns="27425">
            <a:noAutofit/>
          </a:bodyPr>
          <a:lstStyle/>
          <a:p>
            <a:pPr indent="0" lvl="0" marL="0" rtl="0" algn="l">
              <a:spcBef>
                <a:spcPts val="0"/>
              </a:spcBef>
              <a:spcAft>
                <a:spcPts val="0"/>
              </a:spcAft>
              <a:buNone/>
            </a:pPr>
            <a:r>
              <a:rPr b="1" lang="en" sz="1000">
                <a:solidFill>
                  <a:srgbClr val="0B74AC"/>
                </a:solidFill>
                <a:latin typeface="Open Sans"/>
                <a:ea typeface="Open Sans"/>
                <a:cs typeface="Open Sans"/>
                <a:sym typeface="Open Sans"/>
              </a:rPr>
              <a:t>Figure:</a:t>
            </a:r>
            <a:r>
              <a:rPr lang="en" sz="1000">
                <a:solidFill>
                  <a:srgbClr val="0B74AC"/>
                </a:solidFill>
                <a:latin typeface="Open Sans"/>
                <a:ea typeface="Open Sans"/>
                <a:cs typeface="Open Sans"/>
                <a:sym typeface="Open Sans"/>
              </a:rPr>
              <a:t> The potential effects of stratospheric aerosol intervention (SAI) scenarios on terrestrial and marine ecological systems are largely unknown.</a:t>
            </a:r>
            <a:endParaRPr sz="1000">
              <a:solidFill>
                <a:srgbClr val="0B74AC"/>
              </a:solidFill>
              <a:latin typeface="Open Sans"/>
              <a:ea typeface="Open Sans"/>
              <a:cs typeface="Open Sans"/>
              <a:sym typeface="Open Sans"/>
            </a:endParaRPr>
          </a:p>
        </p:txBody>
      </p:sp>
      <p:pic>
        <p:nvPicPr>
          <p:cNvPr id="108" name="Google Shape;108;p14"/>
          <p:cNvPicPr preferRelativeResize="0"/>
          <p:nvPr/>
        </p:nvPicPr>
        <p:blipFill>
          <a:blip r:embed="rId4">
            <a:alphaModFix/>
          </a:blip>
          <a:stretch>
            <a:fillRect/>
          </a:stretch>
        </p:blipFill>
        <p:spPr>
          <a:xfrm>
            <a:off x="5564350" y="636125"/>
            <a:ext cx="3578899" cy="2410165"/>
          </a:xfrm>
          <a:prstGeom prst="rect">
            <a:avLst/>
          </a:prstGeom>
          <a:noFill/>
          <a:ln>
            <a:noFill/>
          </a:ln>
        </p:spPr>
      </p:pic>
      <p:sp>
        <p:nvSpPr>
          <p:cNvPr id="109" name="Google Shape;109;p14"/>
          <p:cNvSpPr txBox="1"/>
          <p:nvPr>
            <p:ph idx="1" type="body"/>
          </p:nvPr>
        </p:nvSpPr>
        <p:spPr>
          <a:xfrm>
            <a:off x="0" y="3602883"/>
            <a:ext cx="9154500" cy="506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400"/>
              <a:t>effects of SAI on ecological systems. Complex interactions between Earth’s climate system and living systems are described, and collaborative research focused on biodiversity and ecosystem services is encouraged.</a:t>
            </a:r>
            <a:endParaRPr b="1" sz="1400"/>
          </a:p>
        </p:txBody>
      </p:sp>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