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F79EC-7044-41FF-B899-1001D16784B3}" v="1" dt="2019-05-23T21:56:20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63"/>
  </p:normalViewPr>
  <p:slideViewPr>
    <p:cSldViewPr snapToGrid="0" snapToObjects="1">
      <p:cViewPr varScale="1">
        <p:scale>
          <a:sx n="100" d="100"/>
          <a:sy n="100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5962A-0DD8-461F-B571-67BC7A36410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3AA96-4BC8-4151-B237-3D3E28E5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3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7474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340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82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1223" y="5155527"/>
            <a:ext cx="4540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The map shows the global distribution of storage error by reservoir function for more than 6,800 reservoirs worldwide. “Other” includes flood control, navigation, and recreation.</a:t>
            </a:r>
          </a:p>
        </p:txBody>
      </p:sp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37923" y="713065"/>
            <a:ext cx="3842158" cy="61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 a global data set of reservoir storage-area-depth relationships for modeling reservoir dynamics and impacts on downstream rivers</a:t>
            </a:r>
          </a:p>
          <a:p>
            <a:pPr marL="231775" indent="-231775" algn="ctr">
              <a:spcBef>
                <a:spcPts val="12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Select a regular geometric shape for each reservoir that minimizes the errors relative to values derived from the Global Reservoir and Dam (</a:t>
            </a:r>
            <a:r>
              <a:rPr lang="en-US" sz="1400" dirty="0" err="1"/>
              <a:t>GRanD</a:t>
            </a:r>
            <a:r>
              <a:rPr lang="en-US" sz="1400" dirty="0"/>
              <a:t>) database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Validate the storage-area-depth relationships using remote-sensing data and ground-based measurements</a:t>
            </a:r>
          </a:p>
          <a:p>
            <a:pPr marL="231775" indent="-231775" algn="ctr">
              <a:spcBef>
                <a:spcPts val="1200"/>
              </a:spcBef>
              <a:buFontTx/>
              <a:buNone/>
              <a:defRPr/>
            </a:pPr>
            <a:r>
              <a:rPr lang="en-US" altLang="en-US" sz="1600" b="1" dirty="0">
                <a:solidFill>
                  <a:prstClr val="black"/>
                </a:solidFill>
              </a:rPr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Improving upon a single representation of reservoirs is essential to understand water-electricity dynamics through a better representation of storage-level variations, reservoir temperature stratification, and sedimentation, among other variables.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The new global storage-area-depth data set is critical for accurately representing reservoir processes in Earth system models, including the influence of reservoirs on regional hydrology, ecology, and biogeochemistry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6972" y="84954"/>
            <a:ext cx="8963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</a:rPr>
              <a:t>The Many Shapes of Reservoirs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318335" y="5872778"/>
            <a:ext cx="4313241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 err="1"/>
              <a:t>Yigzaw</a:t>
            </a:r>
            <a:r>
              <a:rPr lang="en-US" sz="1000" dirty="0"/>
              <a:t> W, H-Y Li, Y </a:t>
            </a:r>
            <a:r>
              <a:rPr lang="en-US" sz="1000" dirty="0" err="1"/>
              <a:t>Demissie</a:t>
            </a:r>
            <a:r>
              <a:rPr lang="en-US" sz="1000" dirty="0"/>
              <a:t>, MI Hejazi, LR Leung, N Voisin, and R </a:t>
            </a:r>
            <a:r>
              <a:rPr lang="en-US" sz="1000" dirty="0" err="1"/>
              <a:t>Payn</a:t>
            </a:r>
            <a:r>
              <a:rPr lang="en-US" sz="1000" dirty="0"/>
              <a:t>. 2018. “A New Global Storage-Area-Depth Data Set for Modeling Reservoirs in Land Surface and Earth System Models.” </a:t>
            </a:r>
            <a:r>
              <a:rPr lang="en-US" sz="1000" i="1" dirty="0"/>
              <a:t>Water Resources Research</a:t>
            </a:r>
            <a:r>
              <a:rPr lang="en-US" sz="1000" dirty="0"/>
              <a:t> 54(12):10,372−10,386, https://doi.org/10.1029/2017WR022040.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2933E-4211-E644-8E15-B6B16E040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22" y="3071303"/>
            <a:ext cx="4104043" cy="20133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C7267-9436-CF4F-8BF7-0AB0B4B0F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53"/>
          <a:stretch/>
        </p:blipFill>
        <p:spPr>
          <a:xfrm>
            <a:off x="4251918" y="732563"/>
            <a:ext cx="2743497" cy="2021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2FC548-2C91-4643-86D6-D5C69104AE52}"/>
              </a:ext>
            </a:extLst>
          </p:cNvPr>
          <p:cNvSpPr txBox="1"/>
          <p:nvPr/>
        </p:nvSpPr>
        <p:spPr>
          <a:xfrm>
            <a:off x="6995415" y="749362"/>
            <a:ext cx="200597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Five candidates of regular geometric shapes for reservoirs. Reservoirs with roughly parabolic or elliptical surfaces can be represented using a single vertical profile, while those with roughly rectangular surfaces require three different vertical shape profiles.</a:t>
            </a:r>
          </a:p>
        </p:txBody>
      </p:sp>
    </p:spTree>
    <p:extLst>
      <p:ext uri="{BB962C8B-B14F-4D97-AF65-F5344CB8AC3E}">
        <p14:creationId xmlns:p14="http://schemas.microsoft.com/office/powerpoint/2010/main" val="3239570121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Yigzaw-etal-ReservoirData-WRR-March2019-f</Presentation>
    <Funding xmlns="98b00cf3-a6ce-40de-8923-f140beb786e9">MSD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a8aaa84c71a4e914df735642033ef70b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2794fb4f500ec30b95632cae512c31f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D2216B-25DF-4A18-8D74-3258EB4B8A96}">
  <ds:schemaRefs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98b00cf3-a6ce-40de-8923-f140beb786e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2249371-AAB3-4BDF-B080-C30A0AFB5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7539</TotalTime>
  <Words>254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Yigzaw-etal-ReservoirData-WRR-March2019-f</dc:title>
  <dc:creator>Davis, Emily L</dc:creator>
  <dc:description/>
  <cp:lastModifiedBy>Risenmay, Ryan L</cp:lastModifiedBy>
  <cp:revision>101</cp:revision>
  <cp:lastPrinted>2011-05-11T17:30:12Z</cp:lastPrinted>
  <dcterms:created xsi:type="dcterms:W3CDTF">2017-11-02T21:19:41Z</dcterms:created>
  <dcterms:modified xsi:type="dcterms:W3CDTF">2019-05-23T21:59:03Z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Yigzaw-etal-ReservoirData-WRR-March2019-f</vt:lpwstr>
  </property>
  <property fmtid="{D5CDD505-2E9C-101B-9397-08002B2CF9AE}" pid="9" name="SlideDescription">
    <vt:lpwstr/>
  </property>
</Properties>
</file>