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0e84d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0e84d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Google Shape;4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Google Shape;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Google Shape;4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Google Shape;4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47" name="Google Shape;4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://iopscience.iop.org/10.1088/1748-9326/abacf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50007" r="10628" t="70954"/>
          <a:stretch/>
        </p:blipFill>
        <p:spPr>
          <a:xfrm>
            <a:off x="6920275" y="645241"/>
            <a:ext cx="2204853" cy="16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275" y="2315520"/>
            <a:ext cx="2204851" cy="168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Geoengineering Increases the Global Land Carbon Sink</a:t>
            </a:r>
            <a:endParaRPr sz="2800"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10600" y="672225"/>
            <a:ext cx="6909900" cy="3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Objective:</a:t>
            </a:r>
            <a:r>
              <a:rPr lang="en" sz="1600"/>
              <a:t> To examine stratospheric aerosol intervention (SAI) impacts on plant productivity and terrestrial biogeochemistry.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/>
              <a:t>Approach:</a:t>
            </a:r>
            <a:r>
              <a:rPr lang="en" sz="1600"/>
              <a:t> Analyze and compare </a:t>
            </a:r>
            <a:r>
              <a:rPr lang="en" sz="1600"/>
              <a:t>simulation results from the Stratospheric Aerosol Geoengineering Large Ensemble (GLENS) project from</a:t>
            </a:r>
            <a:r>
              <a:rPr lang="en" sz="1600"/>
              <a:t> 2010 to 2097 under RCP8.5 with</a:t>
            </a:r>
            <a:r>
              <a:rPr lang="en" sz="1600"/>
              <a:t> and without</a:t>
            </a:r>
            <a:r>
              <a:rPr lang="en" sz="1600"/>
              <a:t> SAI.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/>
              <a:t>Results/Impacts:</a:t>
            </a:r>
            <a:r>
              <a:rPr lang="en" sz="1600"/>
              <a:t> In this scenario, SAI causes t</a:t>
            </a:r>
            <a:r>
              <a:rPr lang="en" sz="1600"/>
              <a:t>errestrial ecosystems to store an additional </a:t>
            </a:r>
            <a:r>
              <a:rPr lang="en" sz="1600"/>
              <a:t>79 Pg C </a:t>
            </a:r>
            <a:r>
              <a:rPr lang="en" sz="1600"/>
              <a:t>globally as a result of lower ecosystem respiration and diminished disturbance effects by the end of the 21</a:t>
            </a:r>
            <a:r>
              <a:rPr baseline="30000" lang="en" sz="1600"/>
              <a:t>st</a:t>
            </a:r>
            <a:r>
              <a:rPr lang="en" sz="1600"/>
              <a:t> century, yielding as much as a 4% reduction in atmospheric CO</a:t>
            </a:r>
            <a:r>
              <a:rPr baseline="-25000" lang="en" sz="1600"/>
              <a:t>2</a:t>
            </a:r>
            <a:r>
              <a:rPr lang="en" sz="1600"/>
              <a:t> </a:t>
            </a:r>
            <a:r>
              <a:rPr lang="en" sz="1600"/>
              <a:t>mole fraction that progressively r</a:t>
            </a:r>
            <a:r>
              <a:rPr lang="en" sz="1600"/>
              <a:t>educes the SAI effort required to stabilize surface temperature.</a:t>
            </a:r>
            <a:endParaRPr sz="1600"/>
          </a:p>
        </p:txBody>
      </p:sp>
      <p:sp>
        <p:nvSpPr>
          <p:cNvPr id="108" name="Google Shape;108;p14"/>
          <p:cNvSpPr txBox="1"/>
          <p:nvPr/>
        </p:nvSpPr>
        <p:spPr>
          <a:xfrm>
            <a:off x="2975" y="4006350"/>
            <a:ext cx="6917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Yang,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C.-E.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F. M. Hoffman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D.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M. Ricciuto, 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S. Til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mes, L. Xia, 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D. G. MacMartin, B. Kravitz, J. H. Richter, M. Mills, and J. S. Fu (2020), 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Assessing Terrestrial Biogeochemical Feedbacks in a Strategically Geoengineered Climate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Environ. Res. Lett.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doi:</a:t>
            </a:r>
            <a:r>
              <a:rPr lang="en" sz="12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10.1088/1748-9326/abacf7</a:t>
            </a:r>
            <a:r>
              <a:rPr lang="en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920350" y="4022932"/>
            <a:ext cx="22047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9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The larger sink under SAI increased land C storage by 79 Pg C by 2097, which would reduce the</a:t>
            </a:r>
            <a:r>
              <a:rPr lang="en" sz="9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projected atmospheric CO</a:t>
            </a:r>
            <a:r>
              <a:rPr baseline="-25000" lang="en" sz="9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9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level.</a:t>
            </a:r>
            <a:endParaRPr sz="9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