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680"/>
  </p:normalViewPr>
  <p:slideViewPr>
    <p:cSldViewPr>
      <p:cViewPr varScale="1">
        <p:scale>
          <a:sx n="82" d="100"/>
          <a:sy n="82" d="100"/>
        </p:scale>
        <p:origin x="201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doi.org/10.1175/JCLI-D-19-0604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-25063"/>
            <a:ext cx="91440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Role of tropical variability in driving decadal shifts in the Southern Hemisphere summertime eddy-driven jet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3000" y="6019800"/>
            <a:ext cx="68580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000" dirty="0"/>
              <a:t>Yang D., J.M. Arblaster, G.A. </a:t>
            </a:r>
            <a:r>
              <a:rPr lang="en-GB" sz="1000" dirty="0" err="1"/>
              <a:t>Meehl</a:t>
            </a:r>
            <a:r>
              <a:rPr lang="en-GB" sz="1000" dirty="0"/>
              <a:t>, M.H. England, E.-P. Lim, S. Bates, N. Rosenbloom, 2020, Role of tropical variability in driving decadal shifts in the Southern Hemisphere summertime eddy-driven jet, J Climate, </a:t>
            </a:r>
            <a:r>
              <a:rPr lang="en-GB" sz="1000" dirty="0">
                <a:hlinkClick r:id="rId4"/>
              </a:rPr>
              <a:t>https://</a:t>
            </a:r>
            <a:r>
              <a:rPr lang="en-GB" sz="1000" dirty="0" err="1">
                <a:hlinkClick r:id="rId4"/>
              </a:rPr>
              <a:t>doi.org</a:t>
            </a:r>
            <a:r>
              <a:rPr lang="en-GB" sz="1000" dirty="0">
                <a:hlinkClick r:id="rId4"/>
              </a:rPr>
              <a:t>/10.1175/JCLI-D-19-0604.1</a:t>
            </a:r>
            <a:endParaRPr lang="en-GB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14249" y="2067806"/>
            <a:ext cx="4495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Research: </a:t>
            </a:r>
          </a:p>
          <a:p>
            <a:r>
              <a:rPr lang="en-US" sz="1700" dirty="0"/>
              <a:t>--Examine the CESM1 pacemaker experiments where sea surface temperatures are nudged to observed anomalies in the tropical Pacific, tropical Indian and North Atlantic</a:t>
            </a:r>
          </a:p>
          <a:p>
            <a:r>
              <a:rPr lang="en-US" sz="1700" dirty="0"/>
              <a:t>--Identify dominant driver of decadal SH jet shift by isolating the role of external forcing from that of internally-driven sea surface temperatures</a:t>
            </a:r>
          </a:p>
          <a:p>
            <a:r>
              <a:rPr lang="en-US" sz="1700" dirty="0"/>
              <a:t>--Understand dynamical mechanism through transient eddy momentum flux convergence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05070" y="4167943"/>
            <a:ext cx="4743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accent5"/>
                </a:solidFill>
              </a:rPr>
              <a:t>850 </a:t>
            </a:r>
            <a:r>
              <a:rPr lang="en-AU" sz="1200" dirty="0" err="1">
                <a:solidFill>
                  <a:schemeClr val="accent5"/>
                </a:solidFill>
              </a:rPr>
              <a:t>hPa</a:t>
            </a:r>
            <a:r>
              <a:rPr lang="en-AU" sz="1200" dirty="0">
                <a:solidFill>
                  <a:schemeClr val="accent5"/>
                </a:solidFill>
              </a:rPr>
              <a:t> zonal wind difference between 1999-2013 - 1979-1998 in (a) ERA-Interim reanalysis; (b) Sum of (c), (d), (e) and (f); (c) LENS external forcing; (d) Pacific pacemaker – LENS; (e) Atlantic pacemaker – LENS (f) Indian pacemaker – LENS. Solid contours indicate the climatological jet.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659" y="5029200"/>
            <a:ext cx="9058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Impact</a:t>
            </a:r>
            <a:r>
              <a:rPr lang="en-US" u="sng" dirty="0">
                <a:solidFill>
                  <a:srgbClr val="FF0000"/>
                </a:solidFill>
              </a:rPr>
              <a:t>: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AU" dirty="0"/>
              <a:t>Results indicate the importance of the internally-driven tropical Pacific sea surface temperature variability in driving decadal shifts in the Southern Hemisphere westerly wind belt which has large impacts on the Southern Ocean and Antarctic sea-ice and ice sheets</a:t>
            </a:r>
            <a:endParaRPr lang="en-GB" dirty="0"/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59436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6592" y="590478"/>
            <a:ext cx="40967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u="sng" dirty="0">
                <a:solidFill>
                  <a:srgbClr val="FF0000"/>
                </a:solidFill>
              </a:rPr>
              <a:t>Objective: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AU" dirty="0">
                <a:latin typeface="Calibri" charset="0"/>
                <a:ea typeface="Calibri" charset="0"/>
                <a:cs typeface="Times New Roman" charset="0"/>
              </a:rPr>
              <a:t>Determine the importance of tropical sea surface temperature variability in driving observed decadal shifts in the Southern Hemisphere summertime eddy-driven jet</a:t>
            </a:r>
            <a:endParaRPr lang="en-GB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DACE7D2-0122-6C47-B3BE-8C4FF0EF89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0282" y="729818"/>
            <a:ext cx="4495800" cy="336361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17644</TotalTime>
  <Words>264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Rod</vt:lpstr>
      <vt:lpstr>Times New Roman</vt:lpstr>
      <vt:lpstr>Office Theme</vt:lpstr>
      <vt:lpstr>PowerPoint Presentation</vt:lpstr>
    </vt:vector>
  </TitlesOfParts>
  <Company>Office of Science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Stephanie Shearer</cp:lastModifiedBy>
  <cp:revision>145</cp:revision>
  <dcterms:created xsi:type="dcterms:W3CDTF">2016-01-21T12:20:43Z</dcterms:created>
  <dcterms:modified xsi:type="dcterms:W3CDTF">2020-06-30T20:19:13Z</dcterms:modified>
</cp:coreProperties>
</file>