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99C49-3578-4BB9-9323-3A35DDE999F6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49C09-F84C-4720-8A21-3766073E2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9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10922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9021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8/14/2017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0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6050" y="51133"/>
            <a:ext cx="911795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900" b="1" dirty="0"/>
              <a:t>Sourcing Sulfate and its Effect on Earth’s Energy Balance</a:t>
            </a:r>
            <a:endParaRPr lang="en-US" sz="29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687615" y="5914757"/>
            <a:ext cx="4225156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smtClean="0">
                <a:latin typeface="+mn-lt"/>
              </a:rPr>
              <a:t>Yang Y, H Wang, SJ Smith, R Easter, P-L Ma, Y Qian, H Yu, C Li, and PJ Rasch. 2017. “Global Source </a:t>
            </a:r>
            <a:r>
              <a:rPr lang="en-US" sz="1000" dirty="0">
                <a:latin typeface="+mn-lt"/>
              </a:rPr>
              <a:t>A</a:t>
            </a:r>
            <a:r>
              <a:rPr lang="en-US" sz="1000" dirty="0" smtClean="0">
                <a:latin typeface="+mn-lt"/>
              </a:rPr>
              <a:t>ttribution of Sulfate </a:t>
            </a:r>
            <a:r>
              <a:rPr lang="en-US" sz="1000" dirty="0">
                <a:latin typeface="+mn-lt"/>
              </a:rPr>
              <a:t>C</a:t>
            </a:r>
            <a:r>
              <a:rPr lang="en-US" sz="1000" dirty="0" smtClean="0">
                <a:latin typeface="+mn-lt"/>
              </a:rPr>
              <a:t>oncentration and Direct and Indirect </a:t>
            </a:r>
            <a:r>
              <a:rPr lang="en-US" sz="1000" dirty="0">
                <a:latin typeface="+mn-lt"/>
              </a:rPr>
              <a:t>R</a:t>
            </a:r>
            <a:r>
              <a:rPr lang="en-US" sz="1000" dirty="0" smtClean="0">
                <a:latin typeface="+mn-lt"/>
              </a:rPr>
              <a:t>adiative </a:t>
            </a:r>
            <a:r>
              <a:rPr lang="en-US" sz="1000" dirty="0">
                <a:latin typeface="+mn-lt"/>
              </a:rPr>
              <a:t>F</a:t>
            </a:r>
            <a:r>
              <a:rPr lang="en-US" sz="1000" dirty="0" smtClean="0">
                <a:latin typeface="+mn-lt"/>
              </a:rPr>
              <a:t>orcing.” </a:t>
            </a:r>
            <a:r>
              <a:rPr lang="en-US" sz="1000" i="1" dirty="0" smtClean="0">
                <a:latin typeface="+mn-lt"/>
              </a:rPr>
              <a:t>Atmospheric Chemistry and Physics </a:t>
            </a:r>
            <a:r>
              <a:rPr lang="en-US" sz="1000" dirty="0" smtClean="0">
                <a:latin typeface="+mn-lt"/>
              </a:rPr>
              <a:t>17:</a:t>
            </a:r>
            <a:r>
              <a:rPr lang="fi-FI" sz="1000" dirty="0" smtClean="0">
                <a:latin typeface="+mn-lt"/>
              </a:rPr>
              <a:t>8903-8922</a:t>
            </a:r>
            <a:r>
              <a:rPr lang="en-US" sz="1000" dirty="0" smtClean="0">
                <a:latin typeface="+mn-lt"/>
              </a:rPr>
              <a:t>. DOI: 10.5194/acp-17-8903-2017</a:t>
            </a:r>
            <a:endParaRPr lang="en-US" sz="1000" dirty="0">
              <a:latin typeface="+mn-lt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687615" y="4849138"/>
            <a:ext cx="42250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TOP: Sulfur source regions. BOTTOM: Source attribution of annual sulfate surface concentration over land and ocean in the Northern and Southern hemispheres. DMS is dimethyl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sulfide</a:t>
            </a:r>
            <a:r>
              <a:rPr lang="en-US" sz="1400" b="1" smtClean="0">
                <a:solidFill>
                  <a:srgbClr val="0000FF"/>
                </a:solidFill>
                <a:latin typeface="+mn-lt"/>
                <a:cs typeface="Arial" charset="0"/>
              </a:rPr>
              <a:t>; VOL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is volcanic eruptions.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594" y="624468"/>
            <a:ext cx="4357878" cy="627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source contributions to regional and global surface </a:t>
            </a:r>
            <a:r>
              <a:rPr lang="en-US" altLang="en-US" sz="1600" dirty="0"/>
              <a:t>concentration</a:t>
            </a:r>
            <a:r>
              <a:rPr lang="en-US" altLang="en-US" sz="1600" dirty="0" smtClean="0"/>
              <a:t>, and direct and indirect </a:t>
            </a:r>
            <a:r>
              <a:rPr lang="en-US" altLang="en-US" sz="1600" dirty="0"/>
              <a:t>radiative forcing </a:t>
            </a:r>
            <a:r>
              <a:rPr lang="en-US" altLang="en-US" sz="1600" dirty="0" smtClean="0"/>
              <a:t>of sulfate</a:t>
            </a:r>
            <a:endParaRPr lang="en-US" altLang="en-US" sz="16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Approach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Perform Community Atmosphere Model (version 5) simulations with a</a:t>
            </a:r>
            <a:r>
              <a:rPr lang="en-US" altLang="en-US" sz="1600" dirty="0">
                <a:solidFill>
                  <a:srgbClr val="FF0000"/>
                </a:solidFill>
              </a:rPr>
              <a:t> </a:t>
            </a:r>
            <a:r>
              <a:rPr lang="en-US" altLang="en-US" sz="1600" dirty="0"/>
              <a:t>sulfur source-tagging technique for the time period of 2010−2014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Analyze source-receptor relationships of sulfate and its radiative forcing at global and regional scales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 smtClean="0"/>
              <a:t>Impact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Knowing the source of sulfate and its contribution to the energy balance is important for understanding Earth system processes and changes in regional air quality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Near-surface sulfate over regions with relatively low gaseous release primarily attributed to nonlocal sources via long-range transport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East Asia had the largest contribution to direct radiative forcing over the Northern Hemisphere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2" b="31112"/>
          <a:stretch/>
        </p:blipFill>
        <p:spPr>
          <a:xfrm>
            <a:off x="4687615" y="701254"/>
            <a:ext cx="3782319" cy="401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02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Yang-Wang-SulfateAttribution-ACP-August2017-f</Presentation>
    <Funding xmlns="98b00cf3-a6ce-40de-8923-f140beb786e9">RGCM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084233F-6324-434E-92D8-01DA5B2080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9DF24C-C4C1-47AC-BBB4-0BC1E4323898}">
  <ds:schemaRefs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98b00cf3-a6ce-40de-8923-f140beb786e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15623</TotalTime>
  <Words>216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Yang-Wang-SulfateAttribution-ACP-August2017-f</dc:title>
  <dc:creator>Steve.Ghan@pnnl.gov</dc:creator>
  <cp:lastModifiedBy>d3j986</cp:lastModifiedBy>
  <cp:revision>185</cp:revision>
  <cp:lastPrinted>2011-05-11T17:30:12Z</cp:lastPrinted>
  <dcterms:created xsi:type="dcterms:W3CDTF">2014-01-03T21:30:52Z</dcterms:created>
  <dcterms:modified xsi:type="dcterms:W3CDTF">2017-08-15T00:15:13Z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Yang-Wang-SulfateAttribution-ACP-August2017-f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