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8" r:id="rId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immerschied, Maura K" initials="ZMK" lastIdx="1" clrIdx="0">
    <p:extLst>
      <p:ext uri="{19B8F6BF-5375-455C-9EA6-DF929625EA0E}">
        <p15:presenceInfo xmlns:p15="http://schemas.microsoft.com/office/powerpoint/2012/main" userId="S::maura.zimmerschied@pnnl.gov::90f43cb7-52e8-4378-b8bc-3330c6e8bfc8" providerId="AD"/>
      </p:ext>
    </p:extLst>
  </p:cmAuthor>
  <p:cmAuthor id="2" name="Yang, Zhaoqing" initials="YZ" lastIdx="1" clrIdx="1">
    <p:extLst>
      <p:ext uri="{19B8F6BF-5375-455C-9EA6-DF929625EA0E}">
        <p15:presenceInfo xmlns:p15="http://schemas.microsoft.com/office/powerpoint/2012/main" userId="S-1-5-21-19610888-2120439649-608991905-581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4BA269-CEAE-43B0-83F9-06DA364C106C}" v="1" dt="2019-01-29T04:21:21.4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2" autoAdjust="0"/>
    <p:restoredTop sz="94625" autoAdjust="0"/>
  </p:normalViewPr>
  <p:slideViewPr>
    <p:cSldViewPr>
      <p:cViewPr varScale="1">
        <p:scale>
          <a:sx n="116" d="100"/>
          <a:sy n="116" d="100"/>
        </p:scale>
        <p:origin x="161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2/13/2019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2/13/2019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2/13/2019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2/13/2019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2/13/2019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2/13/2019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2/13/2019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38996" y="1255824"/>
            <a:ext cx="4310668" cy="5602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Quantify the spatial distribution of the nonlinear response of storm surge to sea-level rise for a specific hurricane event</a:t>
            </a: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Use FVCOM to evaluate the nonlinear response of storm surge to sea-level rise using a high-resolution model under five different sea-level rise scenarios ranging from zero to 2.0 meters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Force the model with the observed wind field from Hurricane Katrina, and evaluate changes in storm surge magnitude across three different regions: the </a:t>
            </a:r>
            <a:r>
              <a:rPr lang="en-US" sz="1400" dirty="0"/>
              <a:t>offshore coastal area, the upper floodplain, and the lower floodplain</a:t>
            </a:r>
            <a:endParaRPr 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prstClr val="black"/>
                </a:solidFill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Specific portions of the coast may experience increases in storm surges that are even larger than the rate of sea-level rise, which is valuable information for assessing coastal infrastructure resilience. 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The Nonlinear Response of Storm Surge to Sea-Level Rise: A Modeling Approach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339696" y="6151602"/>
            <a:ext cx="4585404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Wang T and Z Yang. 2019. “The Nonlinear Response of Storm Surge to Sea-Level Rise: a Modeling Approach.”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Journal of Coastal Research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. </a:t>
            </a:r>
            <a:br>
              <a:rPr lang="en-US" altLang="en-US" sz="1000" dirty="0">
                <a:solidFill>
                  <a:srgbClr val="000000"/>
                </a:solidFill>
                <a:latin typeface="+mn-lt"/>
              </a:rPr>
            </a:b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DOI: 10.2112/JCOASTRES-D-18-00029.1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357924" y="5441547"/>
            <a:ext cx="45854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(Top) Storm surge model domain; (Bottom) The nonlinear response of maximum surge height to 0.5-m sea-level rise indicated by the normalized nonlinearity (NNL) index.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572000" y="1255824"/>
            <a:ext cx="4132869" cy="4121999"/>
            <a:chOff x="4876800" y="1377519"/>
            <a:chExt cx="3886200" cy="396131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76800" y="4062484"/>
              <a:ext cx="3663914" cy="1271516"/>
            </a:xfrm>
            <a:prstGeom prst="rect">
              <a:avLst/>
            </a:prstGeom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3000" y="1377519"/>
              <a:ext cx="3475059" cy="2661081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88262" y="4056722"/>
              <a:ext cx="274738" cy="1282112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4876800" y="4114800"/>
              <a:ext cx="228600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9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SlideDescription xmlns="http://schemas.microsoft.com/sharepoint/v3" xsi:nil="true"/>
    <Funding xmlns="98b00cf3-a6ce-40de-8923-f140beb786e9">MSD</Funding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a8aaa84c71a4e914df735642033ef70b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2794fb4f500ec30b95632cae512c31f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98b00cf3-a6ce-40de-8923-f140beb786e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35866D7-F9C7-4E41-AFB0-1F88FE2DE3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6910</TotalTime>
  <Words>197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Vallario, Bob</cp:lastModifiedBy>
  <cp:revision>18</cp:revision>
  <cp:lastPrinted>2011-05-11T17:30:12Z</cp:lastPrinted>
  <dcterms:created xsi:type="dcterms:W3CDTF">2017-11-02T21:19:41Z</dcterms:created>
  <dcterms:modified xsi:type="dcterms:W3CDTF">2019-02-13T14:22:12Z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0x010100A22E315B1F3C42B49A0E90D2F9AB5AB100A3ADA40348D53C4EA114B46FA9468BEB</vt:lpwstr>
  </property>
</Properties>
</file>