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-1541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0E2FA-50D2-4A18-B1F5-BC5558956392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7956C9-A60D-4ACD-8DD9-581897A50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505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23950" indent="-22383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73213" indent="-22383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22475" indent="-22383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4796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368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3940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512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63484F-2281-43B6-BFF6-93F70712FE1C}" type="slidenum">
              <a:rPr lang="en-US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cs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smtClean="0"/>
              <a:t>https://www.pnnl.gov/science/highlights/highlights.asp?division=749  </a:t>
            </a:r>
            <a:endParaRPr lang="en-US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41444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512806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288929F4-C5A6-401A-A1C8-F9E29B57FF4B}" type="datetimeFigureOut">
              <a:rPr lang="en-US" altLang="en-US"/>
              <a:pPr>
                <a:defRPr/>
              </a:pPr>
              <a:t>5/12/2017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38D836DC-8003-470E-BCFB-52F4AE687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4443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cs typeface="Arial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52400" y="152400"/>
            <a:ext cx="883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 dirty="0"/>
              <a:t>Dust-Wind Interactions </a:t>
            </a:r>
            <a:r>
              <a:rPr lang="en-US" sz="2800" b="1" dirty="0" smtClean="0"/>
              <a:t>Can Intensify Pollution in China</a:t>
            </a:r>
            <a:endParaRPr lang="en-US" sz="2800" dirty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52400" y="6177905"/>
            <a:ext cx="4181139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</a:pPr>
            <a:r>
              <a:rPr lang="en-US" sz="1000" dirty="0" smtClean="0"/>
              <a:t>Yang Y, L </a:t>
            </a:r>
            <a:r>
              <a:rPr lang="en-US" sz="1000" dirty="0"/>
              <a:t>Russell, </a:t>
            </a:r>
            <a:r>
              <a:rPr lang="en-US" sz="1000" dirty="0" smtClean="0"/>
              <a:t>S </a:t>
            </a:r>
            <a:r>
              <a:rPr lang="en-US" sz="1000" dirty="0"/>
              <a:t>Lou, </a:t>
            </a:r>
            <a:r>
              <a:rPr lang="en-US" sz="1000" dirty="0" smtClean="0"/>
              <a:t>H </a:t>
            </a:r>
            <a:r>
              <a:rPr lang="en-US" sz="1000" dirty="0"/>
              <a:t>Liao, </a:t>
            </a:r>
            <a:r>
              <a:rPr lang="en-US" sz="1000" dirty="0" smtClean="0"/>
              <a:t>J </a:t>
            </a:r>
            <a:r>
              <a:rPr lang="en-US" sz="1000" dirty="0"/>
              <a:t>Guo, </a:t>
            </a:r>
            <a:r>
              <a:rPr lang="en-US" sz="1000" dirty="0" smtClean="0"/>
              <a:t>Y </a:t>
            </a:r>
            <a:r>
              <a:rPr lang="en-US" sz="1000" dirty="0"/>
              <a:t>Liu, </a:t>
            </a:r>
            <a:r>
              <a:rPr lang="en-US" sz="1000" dirty="0" smtClean="0"/>
              <a:t>B </a:t>
            </a:r>
            <a:r>
              <a:rPr lang="en-US" sz="1000" dirty="0"/>
              <a:t>Singh, and </a:t>
            </a:r>
            <a:r>
              <a:rPr lang="en-US" sz="1000" dirty="0" smtClean="0"/>
              <a:t>S </a:t>
            </a:r>
            <a:r>
              <a:rPr lang="en-US" sz="1000" dirty="0"/>
              <a:t>Ghan. 2017. “</a:t>
            </a:r>
            <a:r>
              <a:rPr lang="en-US" sz="1000" dirty="0" smtClean="0"/>
              <a:t>Dust-Wind </a:t>
            </a:r>
            <a:r>
              <a:rPr lang="en-US" sz="1000" dirty="0"/>
              <a:t>I</a:t>
            </a:r>
            <a:r>
              <a:rPr lang="en-US" sz="1000" dirty="0" smtClean="0"/>
              <a:t>nteractions </a:t>
            </a:r>
            <a:r>
              <a:rPr lang="en-US" sz="1000" dirty="0"/>
              <a:t>C</a:t>
            </a:r>
            <a:r>
              <a:rPr lang="en-US" sz="1000" dirty="0" smtClean="0"/>
              <a:t>an </a:t>
            </a:r>
            <a:r>
              <a:rPr lang="en-US" sz="1000" dirty="0"/>
              <a:t>I</a:t>
            </a:r>
            <a:r>
              <a:rPr lang="en-US" sz="1000" dirty="0" smtClean="0"/>
              <a:t>ntensify </a:t>
            </a:r>
            <a:r>
              <a:rPr lang="en-US" sz="1000" dirty="0"/>
              <a:t>A</a:t>
            </a:r>
            <a:r>
              <a:rPr lang="en-US" sz="1000" dirty="0" smtClean="0"/>
              <a:t>erosol </a:t>
            </a:r>
            <a:r>
              <a:rPr lang="en-US" sz="1000" dirty="0"/>
              <a:t>P</a:t>
            </a:r>
            <a:r>
              <a:rPr lang="en-US" sz="1000" dirty="0" smtClean="0"/>
              <a:t>ollution </a:t>
            </a:r>
            <a:r>
              <a:rPr lang="en-US" sz="1000" dirty="0"/>
              <a:t>O</a:t>
            </a:r>
            <a:r>
              <a:rPr lang="en-US" sz="1000" dirty="0" smtClean="0"/>
              <a:t>ver Eastern </a:t>
            </a:r>
            <a:r>
              <a:rPr lang="en-US" sz="1000" dirty="0"/>
              <a:t>China.” </a:t>
            </a:r>
            <a:r>
              <a:rPr lang="en-US" sz="1000" i="1" dirty="0"/>
              <a:t>Nature Communications </a:t>
            </a:r>
            <a:r>
              <a:rPr lang="en-US" sz="1000" i="1" dirty="0" smtClean="0"/>
              <a:t>8: 15333. </a:t>
            </a:r>
            <a:r>
              <a:rPr lang="en-US" sz="1000" dirty="0"/>
              <a:t>DOI: 10.1038/ncomms15333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3079" name="TextBox 9"/>
          <p:cNvSpPr txBox="1">
            <a:spLocks noChangeArrowheads="1"/>
          </p:cNvSpPr>
          <p:nvPr/>
        </p:nvSpPr>
        <p:spPr bwMode="auto">
          <a:xfrm flipH="1">
            <a:off x="4572000" y="835222"/>
            <a:ext cx="43434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1400" b="1" dirty="0" smtClean="0">
                <a:solidFill>
                  <a:srgbClr val="0000FF"/>
                </a:solidFill>
                <a:latin typeface="+mn-lt"/>
                <a:cs typeface="Arial" charset="0"/>
              </a:rPr>
              <a:t>Dust-wind feedback loops and wind-aerosol relationship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52400" y="5029200"/>
            <a:ext cx="4114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endParaRPr lang="en-US" altLang="en-US" sz="1600" dirty="0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52400" y="990600"/>
            <a:ext cx="4114800" cy="4642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Objective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Quantify impact of dust-wind feedbacks </a:t>
            </a:r>
            <a:r>
              <a:rPr lang="en-US" altLang="en-US" sz="1600" dirty="0" smtClean="0"/>
              <a:t>on </a:t>
            </a:r>
            <a:r>
              <a:rPr lang="en-US" altLang="en-US" sz="1600" dirty="0"/>
              <a:t>aerosol pollution over eastern </a:t>
            </a:r>
            <a:r>
              <a:rPr lang="en-US" altLang="en-US" sz="1600" dirty="0" smtClean="0"/>
              <a:t>China</a:t>
            </a:r>
            <a:endParaRPr lang="en-US" altLang="en-US" sz="1600" dirty="0"/>
          </a:p>
          <a:p>
            <a:pPr algn="ctr" eaLnBrk="1" hangingPunct="1">
              <a:spcBef>
                <a:spcPts val="1200"/>
              </a:spcBef>
            </a:pPr>
            <a:r>
              <a:rPr lang="en-US" altLang="en-US" sz="1800" b="1" dirty="0" smtClean="0"/>
              <a:t>Approach</a:t>
            </a:r>
            <a:endParaRPr lang="en-US" altLang="en-US" sz="1600" b="1" dirty="0"/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Perform simulations with and without interannual variations of dust emissions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Examine relationships between dust and wind over China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Quantify the dust-induced changes in wind on anthropogenic aerosol concentrations</a:t>
            </a:r>
          </a:p>
          <a:p>
            <a:pPr algn="ctr" eaLnBrk="1" hangingPunct="1">
              <a:spcBef>
                <a:spcPts val="1200"/>
              </a:spcBef>
            </a:pPr>
            <a:r>
              <a:rPr lang="en-US" altLang="en-US" sz="1800" b="1" dirty="0"/>
              <a:t>Impact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This study reveals the effects of natural aerosols on winter haze over China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Findings could have important implications for air quality studies</a:t>
            </a:r>
          </a:p>
        </p:txBody>
      </p:sp>
      <p:pic>
        <p:nvPicPr>
          <p:cNvPr id="2" name="Picture 1" descr="Figure_Highlight.t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1259002"/>
            <a:ext cx="3352800" cy="5448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8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EMBARGOED-Yang-Slide-DustIntensifyPollution-March2017f</Presentation>
    <Funding xmlns="98b00cf3-a6ce-40de-8923-f140beb786e9">RGCM (EaSM)</Funding>
    <SlideDescription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6F0D620-C954-4B2A-9FBC-834AFE3F6AC9}">
  <ds:schemaRefs>
    <ds:schemaRef ds:uri="http://purl.org/dc/elements/1.1/"/>
    <ds:schemaRef ds:uri="http://purl.org/dc/dcmitype/"/>
    <ds:schemaRef ds:uri="98b00cf3-a6ce-40de-8923-f140beb786e9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08249FF-C8FA-4AA6-91A4-0A9908B435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14247</TotalTime>
  <Words>128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EMBARGOED-Yang-Slide-DustIntensifyPollution-March2017f</dc:title>
  <dc:creator>Steve.Ghan@pnnl.gov</dc:creator>
  <cp:lastModifiedBy>JOvink</cp:lastModifiedBy>
  <cp:revision>136</cp:revision>
  <cp:lastPrinted>2011-05-11T17:30:12Z</cp:lastPrinted>
  <dcterms:created xsi:type="dcterms:W3CDTF">2014-01-03T21:30:52Z</dcterms:created>
  <dcterms:modified xsi:type="dcterms:W3CDTF">2017-05-12T21:32:33Z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EP6D6TSR2XSE-14-219</vt:lpwstr>
  </property>
  <property fmtid="{D5CDD505-2E9C-101B-9397-08002B2CF9AE}" pid="3" name="_dlc_DocIdItemGuid">
    <vt:lpwstr>837cf63c-0d11-4ee4-b16f-79c376516758</vt:lpwstr>
  </property>
  <property fmtid="{D5CDD505-2E9C-101B-9397-08002B2CF9AE}" pid="4" name="_dlc_DocIdUrl">
    <vt:lpwstr>https://collaborate.pnl.gov/projects/asgc/research_highlights/_layouts/DocIdRedir.aspx?ID=EP6D6TSR2XSE-14-219, EP6D6TSR2XSE-14-219</vt:lpwstr>
  </property>
  <property fmtid="{D5CDD505-2E9C-101B-9397-08002B2CF9AE}" pid="5" name="Highlight">
    <vt:lpwstr/>
  </property>
  <property fmtid="{D5CDD505-2E9C-101B-9397-08002B2CF9AE}" pid="6" name="ContentTypeId">
    <vt:lpwstr>0x010100A22E315B1F3C42B49A0E90D2F9AB5AB100A3ADA40348D53C4EA114B46FA9468BEB</vt:lpwstr>
  </property>
  <property fmtid="{D5CDD505-2E9C-101B-9397-08002B2CF9AE}" pid="7" name="ContentType">
    <vt:lpwstr>Slide</vt:lpwstr>
  </property>
  <property fmtid="{D5CDD505-2E9C-101B-9397-08002B2CF9AE}" pid="8" name="Presentation">
    <vt:lpwstr>EMBARGOED-Yang-Slide-DustIntensifyPollution-March2017f</vt:lpwstr>
  </property>
  <property fmtid="{D5CDD505-2E9C-101B-9397-08002B2CF9AE}" pid="9" name="SlideDescription">
    <vt:lpwstr/>
  </property>
  <property fmtid="{D5CDD505-2E9C-101B-9397-08002B2CF9AE}" pid="10" name="FY">
    <vt:lpwstr/>
  </property>
  <property fmtid="{D5CDD505-2E9C-101B-9397-08002B2CF9AE}" pid="11" name="Funding">
    <vt:lpwstr>SciDAC</vt:lpwstr>
  </property>
</Properties>
</file>