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E2FA-50D2-4A18-B1F5-BC5558956392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956C9-A60D-4ACD-8DD9-581897A5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05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https://www.pnnl.gov/science/highlights/highlights.asp?division=749  </a:t>
            </a:r>
            <a:endParaRPr lang="en-US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41444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51280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5/12/2017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44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2400" y="152400"/>
            <a:ext cx="883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/>
              <a:t>Dust-Wind Interactions </a:t>
            </a:r>
            <a:r>
              <a:rPr lang="en-US" sz="2800" b="1" dirty="0" smtClean="0"/>
              <a:t>Can Intensify Pollution in China</a:t>
            </a:r>
            <a:endParaRPr lang="en-US" sz="28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2400" y="6177905"/>
            <a:ext cx="4181139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000" dirty="0" smtClean="0"/>
              <a:t>Yang Y, L </a:t>
            </a:r>
            <a:r>
              <a:rPr lang="en-US" sz="1000" dirty="0"/>
              <a:t>Russell, </a:t>
            </a:r>
            <a:r>
              <a:rPr lang="en-US" sz="1000" dirty="0" smtClean="0"/>
              <a:t>S </a:t>
            </a:r>
            <a:r>
              <a:rPr lang="en-US" sz="1000" dirty="0"/>
              <a:t>Lou, </a:t>
            </a:r>
            <a:r>
              <a:rPr lang="en-US" sz="1000" dirty="0" smtClean="0"/>
              <a:t>H </a:t>
            </a:r>
            <a:r>
              <a:rPr lang="en-US" sz="1000" dirty="0"/>
              <a:t>Liao, </a:t>
            </a:r>
            <a:r>
              <a:rPr lang="en-US" sz="1000" dirty="0" smtClean="0"/>
              <a:t>J </a:t>
            </a:r>
            <a:r>
              <a:rPr lang="en-US" sz="1000" dirty="0"/>
              <a:t>Guo, </a:t>
            </a:r>
            <a:r>
              <a:rPr lang="en-US" sz="1000" dirty="0" smtClean="0"/>
              <a:t>Y </a:t>
            </a:r>
            <a:r>
              <a:rPr lang="en-US" sz="1000" dirty="0"/>
              <a:t>Liu, </a:t>
            </a:r>
            <a:r>
              <a:rPr lang="en-US" sz="1000" dirty="0" smtClean="0"/>
              <a:t>B </a:t>
            </a:r>
            <a:r>
              <a:rPr lang="en-US" sz="1000" dirty="0"/>
              <a:t>Singh, and </a:t>
            </a:r>
            <a:r>
              <a:rPr lang="en-US" sz="1000" dirty="0" smtClean="0"/>
              <a:t>S </a:t>
            </a:r>
            <a:r>
              <a:rPr lang="en-US" sz="1000" dirty="0"/>
              <a:t>Ghan. 2017. “</a:t>
            </a:r>
            <a:r>
              <a:rPr lang="en-US" sz="1000" dirty="0" smtClean="0"/>
              <a:t>Dust-Wind </a:t>
            </a:r>
            <a:r>
              <a:rPr lang="en-US" sz="1000" dirty="0"/>
              <a:t>I</a:t>
            </a:r>
            <a:r>
              <a:rPr lang="en-US" sz="1000" dirty="0" smtClean="0"/>
              <a:t>nteractions </a:t>
            </a:r>
            <a:r>
              <a:rPr lang="en-US" sz="1000" dirty="0"/>
              <a:t>C</a:t>
            </a:r>
            <a:r>
              <a:rPr lang="en-US" sz="1000" dirty="0" smtClean="0"/>
              <a:t>an </a:t>
            </a:r>
            <a:r>
              <a:rPr lang="en-US" sz="1000" dirty="0"/>
              <a:t>I</a:t>
            </a:r>
            <a:r>
              <a:rPr lang="en-US" sz="1000" dirty="0" smtClean="0"/>
              <a:t>ntensify </a:t>
            </a:r>
            <a:r>
              <a:rPr lang="en-US" sz="1000" dirty="0"/>
              <a:t>A</a:t>
            </a:r>
            <a:r>
              <a:rPr lang="en-US" sz="1000" dirty="0" smtClean="0"/>
              <a:t>erosol </a:t>
            </a:r>
            <a:r>
              <a:rPr lang="en-US" sz="1000" dirty="0"/>
              <a:t>P</a:t>
            </a:r>
            <a:r>
              <a:rPr lang="en-US" sz="1000" dirty="0" smtClean="0"/>
              <a:t>ollution </a:t>
            </a:r>
            <a:r>
              <a:rPr lang="en-US" sz="1000" dirty="0"/>
              <a:t>O</a:t>
            </a:r>
            <a:r>
              <a:rPr lang="en-US" sz="1000" dirty="0" smtClean="0"/>
              <a:t>ver Eastern </a:t>
            </a:r>
            <a:r>
              <a:rPr lang="en-US" sz="1000" dirty="0"/>
              <a:t>China.” </a:t>
            </a:r>
            <a:r>
              <a:rPr lang="en-US" sz="1000" i="1" dirty="0"/>
              <a:t>Nature Communications </a:t>
            </a:r>
            <a:r>
              <a:rPr lang="en-US" sz="1000" i="1" dirty="0" smtClean="0"/>
              <a:t>8: 15333. </a:t>
            </a:r>
            <a:r>
              <a:rPr lang="en-US" sz="1000" dirty="0"/>
              <a:t>DOI: 10.1038/ncomms15333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 flipH="1">
            <a:off x="4572000" y="835222"/>
            <a:ext cx="4343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Dust-wind feedback loops and wind-aerosol relationship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52400" y="5029200"/>
            <a:ext cx="4114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990600"/>
            <a:ext cx="4114800" cy="4642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Quantify impact of dust-wind feedbacks </a:t>
            </a:r>
            <a:r>
              <a:rPr lang="en-US" altLang="en-US" sz="1600" dirty="0" smtClean="0"/>
              <a:t>on </a:t>
            </a:r>
            <a:r>
              <a:rPr lang="en-US" altLang="en-US" sz="1600" dirty="0"/>
              <a:t>aerosol pollution over eastern </a:t>
            </a:r>
            <a:r>
              <a:rPr lang="en-US" altLang="en-US" sz="1600" dirty="0" smtClean="0"/>
              <a:t>China</a:t>
            </a:r>
            <a:endParaRPr lang="en-US" altLang="en-US" sz="1600" dirty="0"/>
          </a:p>
          <a:p>
            <a:pPr algn="ctr" eaLnBrk="1" hangingPunct="1">
              <a:spcBef>
                <a:spcPts val="1200"/>
              </a:spcBef>
            </a:pPr>
            <a:r>
              <a:rPr lang="en-US" altLang="en-US" sz="1800" b="1" dirty="0" smtClean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Perform simulations with and without interannual variations of dust emissions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Examine relationships between dust and wind over China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Quantify the dust-induced changes in wind on anthropogenic aerosol concentrations</a:t>
            </a:r>
          </a:p>
          <a:p>
            <a:pPr algn="ctr" eaLnBrk="1" hangingPunct="1">
              <a:spcBef>
                <a:spcPts val="1200"/>
              </a:spcBef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This study reveals the effects of natural aerosols on winter haze over China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Findings could have important implications for air quality studies</a:t>
            </a:r>
          </a:p>
        </p:txBody>
      </p:sp>
      <p:pic>
        <p:nvPicPr>
          <p:cNvPr id="2" name="Picture 1" descr="Figure_Highlight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259002"/>
            <a:ext cx="3352800" cy="544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8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EMBARGOED-Yang-Slide-DustIntensifyPollution-March2017f</Presentation>
    <Funding xmlns="98b00cf3-a6ce-40de-8923-f140beb786e9">RGCM (EaSM)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F0D620-C954-4B2A-9FBC-834AFE3F6AC9}">
  <ds:schemaRefs>
    <ds:schemaRef ds:uri="http://purl.org/dc/elements/1.1/"/>
    <ds:schemaRef ds:uri="http://purl.org/dc/dcmitype/"/>
    <ds:schemaRef ds:uri="98b00cf3-a6ce-40de-8923-f140beb786e9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08249FF-C8FA-4AA6-91A4-0A9908B435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14247</TotalTime>
  <Words>128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EMBARGOED-Yang-Slide-DustIntensifyPollution-March2017f</dc:title>
  <dc:creator>Steve.Ghan@pnnl.gov</dc:creator>
  <cp:lastModifiedBy>JOvink</cp:lastModifiedBy>
  <cp:revision>136</cp:revision>
  <cp:lastPrinted>2011-05-11T17:30:12Z</cp:lastPrinted>
  <dcterms:created xsi:type="dcterms:W3CDTF">2014-01-03T21:30:52Z</dcterms:created>
  <dcterms:modified xsi:type="dcterms:W3CDTF">2017-05-12T21:32:33Z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EMBARGOED-Yang-Slide-DustIntensifyPollution-March2017f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