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29" autoAdjust="0"/>
  </p:normalViewPr>
  <p:slideViewPr>
    <p:cSldViewPr>
      <p:cViewPr varScale="1">
        <p:scale>
          <a:sx n="82" d="100"/>
          <a:sy n="82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7A78DC-9940-4845-985A-8A6811158F15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3E7CAC-9800-40B8-9E84-AC442BF5E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133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441F8CE-436C-4F3E-88CF-B69BD72FD5A4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1F37F-47A3-458A-AF6B-F0DAAED98F1A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9E44D-AA72-4C98-B0D1-69CEFF3F14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81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6DD67D-8A81-47FB-B000-4437D3950ED3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8AFAD-DFD3-4FAB-B1AA-3268D9B44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E9E4AE-B7A6-4CBD-92F7-8BCAA98D819F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5DCBB-20E4-4A56-B796-98AAE1B3D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9841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FDE810-FA05-4189-8163-68D4EE750A38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E9DD4-6B73-44BC-9118-6B58B5D9D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8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065984-1829-436B-8CB4-E30DDB37AE1B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71879-EAFB-40E4-AA7D-FF177ACAC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32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FC3C08-EC9D-4CD2-9E0C-7C7FCD745A7E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A6BB1-F5F9-4A18-A9F4-98E1A17BA1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57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61DFAF-040A-4476-9E4A-C79217B28E56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E6A80-64CF-4AEE-AA0D-BBB4476155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06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E7528-C924-482F-8DE3-131D65D9D3EF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E6D0C-B187-4CDA-8233-E6B058037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81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7306E5-A679-454E-8070-A4F3E231CFC1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C597B-E984-4822-B951-ED377ABA4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41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3E0323-1CE8-4E4C-A6DE-A092FF45194B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0CBC3-8660-4AD8-8D87-34C6F37B9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96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66BEDA-4090-40DC-95CE-CA9BC95DB25C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882C0-0868-47E7-BD4C-1FC13BDF7F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4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3676D71-AF31-4B45-8751-E34690ED5F91}" type="datetimeFigureOut">
              <a:rPr lang="en-US" altLang="en-US"/>
              <a:pPr/>
              <a:t>9/19/2016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0891DB-E1C9-47A3-99BF-77F04765EA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3429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ea typeface="+mn-ea"/>
                <a:cs typeface="Arial" pitchFamily="34" charset="0"/>
              </a:rPr>
              <a:t>Determine the feasibility of modeling storm surge using regional simulations of hurricane winds and </a:t>
            </a:r>
            <a:r>
              <a:rPr lang="en-US" sz="1600" dirty="0" smtClean="0">
                <a:solidFill>
                  <a:prstClr val="black"/>
                </a:solidFill>
                <a:ea typeface="+mn-ea"/>
                <a:cs typeface="Arial" pitchFamily="34" charset="0"/>
              </a:rPr>
              <a:t>pressure</a:t>
            </a:r>
            <a:endParaRPr lang="en-US" b="1" dirty="0">
              <a:solidFill>
                <a:prstClr val="black"/>
              </a:solidFill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600"/>
              </a:spcBef>
              <a:defRPr/>
            </a:pPr>
            <a:r>
              <a:rPr lang="en-US" b="1" dirty="0">
                <a:solidFill>
                  <a:prstClr val="black"/>
                </a:solidFill>
                <a:ea typeface="+mn-ea"/>
                <a:cs typeface="Arial" pitchFamily="34" charset="0"/>
              </a:rPr>
              <a:t>Approach</a:t>
            </a:r>
            <a:endParaRPr lang="en-US" sz="1600" b="1" dirty="0">
              <a:solidFill>
                <a:prstClr val="black"/>
              </a:solidFill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ea typeface="+mn-ea"/>
                <a:cs typeface="Arial" pitchFamily="34" charset="0"/>
              </a:rPr>
              <a:t>Perform an ensemble of regional simulations of Hurricane Katrina using different combinations of parameterizations of convection and cloud microphysics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ea typeface="+mn-ea"/>
                <a:cs typeface="Arial" pitchFamily="34" charset="0"/>
              </a:rPr>
              <a:t>Simulate storm surge using a storm surge model driven by observed and simulated hurricane winds and pressure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ea typeface="+mn-ea"/>
                <a:cs typeface="Arial" pitchFamily="34" charset="0"/>
              </a:rPr>
              <a:t>Evaluate the simulated the storm surge using high-water marks from FEMA for the northern Gulf coast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2400" y="65087"/>
            <a:ext cx="861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/>
              <a:t>Storm </a:t>
            </a:r>
            <a:r>
              <a:rPr lang="en-US" altLang="en-US" sz="3200" b="1" dirty="0" smtClean="0"/>
              <a:t>Surge Modeling Tested with </a:t>
            </a:r>
            <a:r>
              <a:rPr lang="en-US" altLang="en-US" sz="3200" b="1" dirty="0"/>
              <a:t>an </a:t>
            </a:r>
            <a:r>
              <a:rPr lang="en-US" altLang="en-US" sz="3200" b="1" dirty="0" smtClean="0"/>
              <a:t>Ensemble of Tropical Cyclone Simulations </a:t>
            </a:r>
            <a:endParaRPr lang="en-US" altLang="en-US" sz="3000" b="1" dirty="0">
              <a:solidFill>
                <a:srgbClr val="000000"/>
              </a:solidFill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3429000" cy="9387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 dirty="0" smtClean="0"/>
              <a:t>Yang Z, S </a:t>
            </a:r>
            <a:r>
              <a:rPr lang="en-US" altLang="en-US" sz="1100" dirty="0"/>
              <a:t>Taraphdar, </a:t>
            </a:r>
            <a:r>
              <a:rPr lang="en-US" altLang="en-US" sz="1100" dirty="0" smtClean="0"/>
              <a:t>T </a:t>
            </a:r>
            <a:r>
              <a:rPr lang="en-US" altLang="en-US" sz="1100" dirty="0"/>
              <a:t>Wang, </a:t>
            </a:r>
            <a:r>
              <a:rPr lang="en-US" altLang="en-US" sz="1100" dirty="0" smtClean="0"/>
              <a:t>LR </a:t>
            </a:r>
            <a:r>
              <a:rPr lang="en-US" altLang="en-US" sz="1100" dirty="0"/>
              <a:t>Leung, </a:t>
            </a:r>
            <a:r>
              <a:rPr lang="en-US" altLang="en-US" sz="1100" dirty="0" smtClean="0"/>
              <a:t>and M </a:t>
            </a:r>
            <a:r>
              <a:rPr lang="en-US" altLang="en-US" sz="1100" dirty="0" err="1" smtClean="0"/>
              <a:t>Grear</a:t>
            </a:r>
            <a:r>
              <a:rPr lang="en-US" altLang="en-US" sz="1100" dirty="0" smtClean="0"/>
              <a:t>. 2016. “Uncertainty </a:t>
            </a:r>
            <a:r>
              <a:rPr lang="en-US" altLang="en-US" sz="1100" dirty="0"/>
              <a:t>and </a:t>
            </a:r>
            <a:r>
              <a:rPr lang="en-US" altLang="en-US" sz="1100" dirty="0" smtClean="0"/>
              <a:t>Feasibility </a:t>
            </a:r>
            <a:r>
              <a:rPr lang="en-US" altLang="en-US" sz="1100" dirty="0"/>
              <a:t>of </a:t>
            </a:r>
            <a:r>
              <a:rPr lang="en-US" altLang="en-US" sz="1100" dirty="0" smtClean="0"/>
              <a:t>Dynamical Downscaling </a:t>
            </a:r>
            <a:r>
              <a:rPr lang="en-US" altLang="en-US" sz="1100" dirty="0"/>
              <a:t>for </a:t>
            </a:r>
            <a:r>
              <a:rPr lang="en-US" altLang="en-US" sz="1100" dirty="0" smtClean="0"/>
              <a:t>Modeling Tropical Cyclones </a:t>
            </a:r>
            <a:r>
              <a:rPr lang="en-US" altLang="en-US" sz="1100" dirty="0"/>
              <a:t>for </a:t>
            </a:r>
            <a:r>
              <a:rPr lang="en-US" altLang="en-US" sz="1100" dirty="0" smtClean="0"/>
              <a:t>Storm Surge Simulation</a:t>
            </a:r>
            <a:r>
              <a:rPr lang="en-US" altLang="en-US" sz="1100" dirty="0"/>
              <a:t>.” </a:t>
            </a:r>
            <a:r>
              <a:rPr lang="en-US" altLang="en-US" sz="1100" i="1" dirty="0" smtClean="0"/>
              <a:t>Natural Hazards</a:t>
            </a:r>
            <a:r>
              <a:rPr lang="en-US" altLang="en-US" sz="1100" dirty="0" smtClean="0"/>
              <a:t>. DOI: 10.1007/s11069-016-2482-y</a:t>
            </a:r>
            <a:endParaRPr lang="en-US" altLang="en-US" sz="1100" dirty="0"/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812554" y="1219944"/>
            <a:ext cx="125524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Large differences in hurricane Katrina wind fields simulated by a regional model with different physical </a:t>
            </a:r>
            <a:r>
              <a:rPr lang="en-US" altLang="en-US" sz="1200" b="1" dirty="0" err="1" smtClean="0">
                <a:solidFill>
                  <a:srgbClr val="0000FF"/>
                </a:solidFill>
                <a:latin typeface="Arial" pitchFamily="34" charset="0"/>
              </a:rPr>
              <a:t>parameteri-zations</a:t>
            </a:r>
            <a:endParaRPr lang="en-US" alt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657600" y="4343400"/>
            <a:ext cx="5486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Demonstrated that skillful simulations of Hurricane Katrina can be achieved to provide forcing to a storm surge model for realistic simulations of high-water marks in northern Gulf of Mexico after Hurricane Katrina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Reducing uncertainty in modeling tropical cyclones may advance more skillful prediction of storm surge, with important implications to our ability to evaluate the risk of coastal inundation in a warming climate 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200766"/>
            <a:ext cx="4231154" cy="299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4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205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11</cp:revision>
  <cp:lastPrinted>2011-05-11T17:30:12Z</cp:lastPrinted>
  <dcterms:created xsi:type="dcterms:W3CDTF">2013-02-22T17:42:48Z</dcterms:created>
  <dcterms:modified xsi:type="dcterms:W3CDTF">2016-09-20T15:45:17Z</dcterms:modified>
</cp:coreProperties>
</file>