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4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Wu, Mingxuan" initials="WM" lastIdx="4" clrIdx="1">
    <p:extLst>
      <p:ext uri="{19B8F6BF-5375-455C-9EA6-DF929625EA0E}">
        <p15:presenceInfo xmlns:p15="http://schemas.microsoft.com/office/powerpoint/2012/main" userId="S::mingxuan.wu@pnnl.gov::3dd14f0d-9a42-420b-bee7-0678b69befb0" providerId="AD"/>
      </p:ext>
    </p:extLst>
  </p:cmAuthor>
  <p:cmAuthor id="3" name="Wisse, Jessica M" initials="WJM" lastIdx="2" clrIdx="2">
    <p:extLst>
      <p:ext uri="{19B8F6BF-5375-455C-9EA6-DF929625EA0E}">
        <p15:presenceInfo xmlns:p15="http://schemas.microsoft.com/office/powerpoint/2012/main" userId="S::jessica.wisse@pnnl.gov::d37bffa0-4af3-44a8-9a61-9a46fb8d8a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8A139-7EC6-4B25-B077-D6B3004EFBDE}" v="1" dt="2021-01-18T18:05:45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96054" autoAdjust="0"/>
  </p:normalViewPr>
  <p:slideViewPr>
    <p:cSldViewPr>
      <p:cViewPr varScale="1">
        <p:scale>
          <a:sx n="114" d="100"/>
          <a:sy n="114" d="100"/>
        </p:scale>
        <p:origin x="120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96D8A139-7EC6-4B25-B077-D6B3004EFBDE}"/>
    <pc:docChg chg="custSel modSld">
      <pc:chgData name="Mundy, Beth E" userId="09c03546-1d2d-4d82-89e1-bb5e2a2e687b" providerId="ADAL" clId="{96D8A139-7EC6-4B25-B077-D6B3004EFBDE}" dt="2021-01-18T18:06:14.792" v="9" actId="113"/>
      <pc:docMkLst>
        <pc:docMk/>
      </pc:docMkLst>
      <pc:sldChg chg="modSp mod delCm">
        <pc:chgData name="Mundy, Beth E" userId="09c03546-1d2d-4d82-89e1-bb5e2a2e687b" providerId="ADAL" clId="{96D8A139-7EC6-4B25-B077-D6B3004EFBDE}" dt="2021-01-18T18:06:14.792" v="9" actId="113"/>
        <pc:sldMkLst>
          <pc:docMk/>
          <pc:sldMk cId="0" sldId="258"/>
        </pc:sldMkLst>
        <pc:spChg chg="mod">
          <ac:chgData name="Mundy, Beth E" userId="09c03546-1d2d-4d82-89e1-bb5e2a2e687b" providerId="ADAL" clId="{96D8A139-7EC6-4B25-B077-D6B3004EFBDE}" dt="2021-01-18T18:05:32.332" v="1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Mundy, Beth E" userId="09c03546-1d2d-4d82-89e1-bb5e2a2e687b" providerId="ADAL" clId="{96D8A139-7EC6-4B25-B077-D6B3004EFBDE}" dt="2021-01-18T18:06:14.792" v="9" actId="113"/>
          <ac:spMkLst>
            <pc:docMk/>
            <pc:sldMk cId="0" sldId="258"/>
            <ac:spMk id="3077" creationId="{00000000-0000-0000-0000-000000000000}"/>
          </ac:spMkLst>
        </pc:spChg>
        <pc:spChg chg="mod">
          <ac:chgData name="Mundy, Beth E" userId="09c03546-1d2d-4d82-89e1-bb5e2a2e687b" providerId="ADAL" clId="{96D8A139-7EC6-4B25-B077-D6B3004EFBDE}" dt="2021-01-18T18:05:15.193" v="0" actId="20577"/>
          <ac:spMkLst>
            <pc:docMk/>
            <pc:sldMk cId="0" sldId="258"/>
            <ac:spMk id="30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8812" y="1065213"/>
            <a:ext cx="4044378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Evaluate the performance of global climate models (GCMs) for simulating dust aerosols by comparisons with satellite observations to gain process-level understanding and improve models.</a:t>
            </a:r>
            <a:endParaRPr lang="en-US" sz="16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Analyze multiple satellite observations of spatial distribution of dust optical properties from different sensors.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Conduct simulations using the Energy </a:t>
            </a:r>
            <a:r>
              <a:rPr lang="en-US" sz="1400" dirty="0" err="1"/>
              <a:t>Exascale</a:t>
            </a:r>
            <a:r>
              <a:rPr lang="en-US" sz="1400" dirty="0"/>
              <a:t> Earth System Model version 1 (E3SMv1) and the Community Earth System Model version 1 (CESM1) and version 2 (CESM2), and compare the results with the satellite observations.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/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The results highlight the importance of correctly representing dust emission, dry/wet deposition, and size distribution in GCMs for simulating dust loading and distribution</a:t>
            </a:r>
            <a:r>
              <a:rPr lang="en-US" altLang="en-US" sz="1400" dirty="0">
                <a:solidFill>
                  <a:srgbClr val="000000"/>
                </a:solidFill>
              </a:rPr>
              <a:t>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Large disagreements in the dust extinction profiles from the satellite data makes model evaluation challenging.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112713"/>
            <a:ext cx="8852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Satellite Observations Highlight Inaccuracies in How Climate Models Represent Dust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353564" y="5943600"/>
            <a:ext cx="46616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Wu M, Liu X, Yu H, Wang H, Shi Y, Yang K,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Darmenov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A, Wu C, Wang Z, Luo T, Feng Y, and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Z. “Understanding processes that control dust spatial distributions with global climate models and satellite observations,”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Atmospheric Chemistry and Physics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20,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13835-13855, (2020). DOI: 10.5194/acp-20-13835-2020.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233221" y="4590871"/>
            <a:ext cx="48614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FF"/>
                </a:solidFill>
                <a:latin typeface="Arial" panose="020B0604020202020204" pitchFamily="34" charset="0"/>
              </a:rPr>
              <a:t>The spatial distributions of global annual mean dust optical depth from three GCMs (E3SMv1, CESM1, and CESM2), one reanalysis (MERRA-2), and five satellite-based datasets. The GCMs have similar global mean values, but very different spatial distributions. These biases are caused by their differing representations of dust emission, particle size distribution, and dry/wet deposition processes.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4EB1B2C-EF02-C047-8A85-4976C154A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78" y="1295400"/>
            <a:ext cx="4861406" cy="31590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6467</TotalTime>
  <Words>279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7</cp:revision>
  <cp:lastPrinted>2011-05-11T17:30:12Z</cp:lastPrinted>
  <dcterms:created xsi:type="dcterms:W3CDTF">2017-11-02T21:19:41Z</dcterms:created>
  <dcterms:modified xsi:type="dcterms:W3CDTF">2021-01-18T18:06:18Z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