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25" autoAdjust="0"/>
  </p:normalViewPr>
  <p:slideViewPr>
    <p:cSldViewPr>
      <p:cViewPr varScale="1">
        <p:scale>
          <a:sx n="86" d="100"/>
          <a:sy n="86" d="100"/>
        </p:scale>
        <p:origin x="5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F87D276-7BB3-4BC2-9E06-055CBA6450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939" y="831340"/>
            <a:ext cx="4426312" cy="4234714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234" y="838199"/>
            <a:ext cx="4525705" cy="594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the long-term performance of the Weather Research and Forecasting (WRF) model in simulating warm-season precipitation under different large scale patterns.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Construct a comprehensive subset of atmospheric variables from the reanalysis data to best represent the large scale conditions.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Apply the Self-Organizing Map (SOM) method to identify major large scale patterns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Quantitatively evaluate the WRF simulated precipitation under the two types of weather patterns.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Proved SOM is capable of separating the two major types of large scale weather.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Developed a database for six types of warm season Great Plain weather systems for model evaluation and weather forecasting with WRF.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Determined WRF best simulates warm sector precipitation under extratropical cyclone. It simulates convective precipitation at the periphery of a subtropical ridge the worst.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Demonstrated WRF simulates stratiform-dominated light convection events better than severe convection events.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An Evaluation of Regional Climate Model Based on the Unsupervised Classification of Large Scale Patterns over the Great Plains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735947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Wang, J., X. Dong, A. Kennedy, B.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Hagenhoff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and B. Xi, 2019: A Regime-Based Evaluation of Southern and Northern Great Plains Warm-Season Precipitation Events in WRF.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Wea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Forecasting, 34, 805–831, https://doi.org/10.1175/WAF-D-19-0025.1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4C3FB201-9338-41C0-AC9A-0F988E890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711" y="4965055"/>
            <a:ext cx="442631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The above Taylor diagrams compare the Weather Research and Forecasting (WRF) simulation to Stage IV observation for each self organizing map (SOM) class.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78c64682-b611-4d8a-aa0d-a7aafe7d834f"/>
    <ds:schemaRef ds:uri="http://purl.org/dc/elements/1.1/"/>
    <ds:schemaRef ds:uri="http://schemas.openxmlformats.org/package/2006/metadata/core-properties"/>
    <ds:schemaRef ds:uri="bda44e96-c344-4f77-a4f5-a07d55881a2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CB280E-FBAF-430E-A54D-583875327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6201</TotalTime>
  <Words>271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30</cp:revision>
  <cp:lastPrinted>2011-05-11T17:30:12Z</cp:lastPrinted>
  <dcterms:created xsi:type="dcterms:W3CDTF">2017-11-02T21:19:41Z</dcterms:created>
  <dcterms:modified xsi:type="dcterms:W3CDTF">2020-03-06T22:20:15Z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0x010100F270E522F245494EA77EFF76711DEDA0</vt:lpwstr>
  </property>
</Properties>
</file>