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70" autoAdjust="0"/>
    <p:restoredTop sz="94625" autoAdjust="0"/>
  </p:normalViewPr>
  <p:slideViewPr>
    <p:cSldViewPr>
      <p:cViewPr varScale="1">
        <p:scale>
          <a:sx n="110" d="100"/>
          <a:sy n="110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05FAF-829E-4395-B8B6-B498D53B3B4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20859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31775" marR="0" lvl="0" indent="-231775" algn="ctr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430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marR="0" lvl="0" indent="-231775" algn="ctr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Objective</a:t>
            </a:r>
          </a:p>
          <a:p>
            <a:pPr marL="171443" marR="0" lvl="0" indent="-158744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 typeface="Arial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Determine the detectability of mesoscale convective systems (MCSs) using the 3D radar reflectivity field observed by the Ku-band radar onboard the Global Precipitation Measurement (GPM) core satellite</a:t>
            </a:r>
          </a:p>
          <a:p>
            <a:pPr marL="171443" marR="0" lvl="0" indent="-158744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 typeface="Arial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Calculate and map the global distribution of MCSs.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231775" marR="0" lvl="0" indent="-231775" algn="ctr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Approach</a:t>
            </a:r>
          </a:p>
          <a:p>
            <a:pPr marL="171443" marR="0" lvl="0" indent="-158744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 typeface="Arial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Quantitatively compare the 3D radar reflectivity observed by the GPM to the densely distributed ground-based radar network over the United States</a:t>
            </a:r>
          </a:p>
          <a:p>
            <a:pPr marL="171443" marR="0" lvl="0" indent="-158744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 typeface="Arial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Validate the GPM capability of detecting MCSs with an MCS tracking dataset based on the multi-platform observational network</a:t>
            </a:r>
          </a:p>
          <a:p>
            <a:pPr marL="171443" marR="0" lvl="0" indent="-158744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 typeface="Arial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Apply the GPM-based detection method globally.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Impact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171443" lvl="0" indent="-15874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The majority of extreme storms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observed by </a:t>
            </a:r>
            <a:r>
              <a:rPr lang="en-US" altLang="en-US" sz="1400" dirty="0">
                <a:solidFill>
                  <a:prstClr val="black"/>
                </a:solidFill>
              </a:rPr>
              <a:t>GPM were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validated as MCSs </a:t>
            </a:r>
          </a:p>
          <a:p>
            <a:pPr marL="171443" marR="0" lvl="0" indent="-158744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 typeface="Arial" pitchFamily="34" charset="0"/>
              <a:buChar char="●"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The global map of MCSs established by this study is a powerful dataset that can be used for studying and monitoring MCSs globally, especially over remote regions.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Global Detection of Mesoscale Convective Systems Based on GPM Ku-band Radar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15730" y="5895201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Wang, J., R. Houze, J. Fan, S. Brodzik, Z. Feng, and J. Hardin, 2019: The detection of mesoscale convective systems by the GPM Ku-band spaceborne radar. J. Meteor. Soc. Japan, 97, https://doi.org/10.2151/jmsj.2019-058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65822" y="4270190"/>
            <a:ext cx="42401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Researchers established, </a:t>
            </a:r>
            <a:r>
              <a:rPr kumimoji="0" lang="en-US" alt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r the first time, a global map of MCS occurrence in regions beyond 30°</a:t>
            </a:r>
            <a:r>
              <a:rPr lang="en-US" altLang="en-US" sz="12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latitude. The map revealed several MCS hot zones.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8E3471-4952-46F9-B85B-64B0C1EEE5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294065"/>
            <a:ext cx="4782312" cy="301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5052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D747989A34754EA8FFB6E907936EDA" ma:contentTypeVersion="8" ma:contentTypeDescription="Create a new document." ma:contentTypeScope="" ma:versionID="507659e1bed71bd20f1c9d819f05952c">
  <xsd:schema xmlns:xsd="http://www.w3.org/2001/XMLSchema" xmlns:xs="http://www.w3.org/2001/XMLSchema" xmlns:p="http://schemas.microsoft.com/office/2006/metadata/properties" xmlns:ns3="9da5ad9d-6496-47e8-8817-238104033e6e" targetNamespace="http://schemas.microsoft.com/office/2006/metadata/properties" ma:root="true" ma:fieldsID="c34b180c86de3d7e51aaa5e69ebae777" ns3:_="">
    <xsd:import namespace="9da5ad9d-6496-47e8-8817-238104033e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5ad9d-6496-47e8-8817-238104033e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9da5ad9d-6496-47e8-8817-238104033e6e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416678-36A4-4D4B-8112-D1E7A9A8CF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5ad9d-6496-47e8-8817-238104033e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6030</TotalTime>
  <Words>251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21</cp:revision>
  <cp:lastPrinted>2011-05-11T17:30:12Z</cp:lastPrinted>
  <dcterms:created xsi:type="dcterms:W3CDTF">2017-11-02T21:19:41Z</dcterms:created>
  <dcterms:modified xsi:type="dcterms:W3CDTF">2020-01-13T17:48:29Z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0x01010055D747989A34754EA8FFB6E907936EDA</vt:lpwstr>
  </property>
</Properties>
</file>