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ton, Rebekah C" initials="ORC" lastIdx="2" clrIdx="0">
    <p:extLst>
      <p:ext uri="{19B8F6BF-5375-455C-9EA6-DF929625EA0E}">
        <p15:presenceInfo xmlns:p15="http://schemas.microsoft.com/office/powerpoint/2012/main" userId="S::rebekah.orton@pnnl.gov::17d57243-21e9-447b-aaf7-d1b396bd49d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A3BA20-6A57-5117-8981-2A42A3A1B02D}" v="22" dt="2020-07-11T21:18:53.239"/>
    <p1510:client id="{B325E925-C0A7-4ED4-BC79-8E75AAAFFEC6}" v="9" dt="2020-06-29T23:33:06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31"/>
    <p:restoredTop sz="94745"/>
  </p:normalViewPr>
  <p:slideViewPr>
    <p:cSldViewPr snapToGrid="0" snapToObjects="1">
      <p:cViewPr varScale="1">
        <p:scale>
          <a:sx n="77" d="100"/>
          <a:sy n="77" d="100"/>
        </p:scale>
        <p:origin x="10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8A3BA20-6A57-5117-8981-2A42A3A1B02D}"/>
    <pc:docChg chg="modSld">
      <pc:chgData name="" userId="" providerId="" clId="Web-{68A3BA20-6A57-5117-8981-2A42A3A1B02D}" dt="2020-07-11T21:18:53.239" v="18" actId="1076"/>
      <pc:docMkLst>
        <pc:docMk/>
      </pc:docMkLst>
      <pc:sldChg chg="modSp">
        <pc:chgData name="" userId="" providerId="" clId="Web-{68A3BA20-6A57-5117-8981-2A42A3A1B02D}" dt="2020-07-11T21:18:53.239" v="18" actId="1076"/>
        <pc:sldMkLst>
          <pc:docMk/>
          <pc:sldMk cId="2216390867" sldId="257"/>
        </pc:sldMkLst>
        <pc:spChg chg="mod">
          <ac:chgData name="" userId="" providerId="" clId="Web-{68A3BA20-6A57-5117-8981-2A42A3A1B02D}" dt="2020-07-11T21:18:53.239" v="18" actId="1076"/>
          <ac:spMkLst>
            <pc:docMk/>
            <pc:sldMk cId="2216390867" sldId="257"/>
            <ac:spMk id="12" creationId="{00000000-0000-0000-0000-000000000000}"/>
          </ac:spMkLst>
        </pc:spChg>
        <pc:spChg chg="mod">
          <ac:chgData name="" userId="" providerId="" clId="Web-{68A3BA20-6A57-5117-8981-2A42A3A1B02D}" dt="2020-07-11T21:18:23.955" v="15" actId="20577"/>
          <ac:spMkLst>
            <pc:docMk/>
            <pc:sldMk cId="2216390867" sldId="257"/>
            <ac:spMk id="307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EFBC-9352-47BD-A933-46CCF4094A0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A19F8-267F-4703-A728-8104F8C0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7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38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28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7/11/2020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12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19MS00185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3964" y="87242"/>
            <a:ext cx="8605653" cy="10464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New Treatments of Aerosols in the New DOE E3SM Model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321205" y="5698606"/>
            <a:ext cx="4628832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200" dirty="0"/>
              <a:t>Wang, H., Easter, R. C., Zhang, R., Ma, P.‐L., Singh, B., Zhang, K., et al. (2020). Aerosols in the E3SM Version 1: New developments and their impacts on radiative forcing. </a:t>
            </a:r>
            <a:r>
              <a:rPr lang="en-US" sz="1200" i="1" dirty="0"/>
              <a:t>Journal of Advances in Modeling Earth Systems</a:t>
            </a:r>
            <a:r>
              <a:rPr lang="en-US" sz="1200" dirty="0"/>
              <a:t>, 12, e2019MS001851. </a:t>
            </a:r>
            <a:r>
              <a:rPr lang="en-US" sz="1200" dirty="0">
                <a:hlinkClick r:id="rId3"/>
              </a:rPr>
              <a:t>https://doi.org/10.1029/2019MS001851</a:t>
            </a:r>
            <a:endParaRPr lang="en-US" sz="12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591820" y="4843084"/>
            <a:ext cx="42790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t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/>
                <a:cs typeface="Arial"/>
              </a:rPr>
              <a:t>Schematic of the new four-mode modal aerosol module (MAM4) in E3SMv1. Underlined aerosol components in each mode (colored lines) are new in E3SMv1.  </a:t>
            </a: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93963" y="1173888"/>
            <a:ext cx="4127240" cy="564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Objective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Describe the new treatments of aerosols and examine their impact on aerosol distribution and radiative forcing in the new DOE Energy </a:t>
            </a:r>
            <a:r>
              <a:rPr lang="en-US" altLang="en-US" sz="1400" dirty="0" err="1"/>
              <a:t>Exascale</a:t>
            </a:r>
            <a:r>
              <a:rPr lang="en-US" altLang="en-US" sz="1400" dirty="0"/>
              <a:t> Earth System Model version 1 (E3SMv1)</a:t>
            </a:r>
            <a:endParaRPr lang="en-US" sz="1400" dirty="0"/>
          </a:p>
          <a:p>
            <a:pPr marL="0" indent="0" algn="ctr" eaLnBrk="1" hangingPunct="1">
              <a:spcBef>
                <a:spcPct val="15000"/>
              </a:spcBef>
            </a:pPr>
            <a:r>
              <a:rPr lang="en-US" altLang="en-US" sz="1600" b="1" dirty="0"/>
              <a:t>Approach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Perform sensitivity experiments with all new treatments included or individual treatments excluded one at a time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Evaluate the model against observations and compare to other models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Understand responses of global aerosol distribution and radiative forcing to individual changes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Impact</a:t>
            </a:r>
            <a:endParaRPr lang="en-US" altLang="en-US" sz="1600" dirty="0"/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Various new treatments have a large impact on aerosol size distribution, transport and clouds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With all the new aerosol treatments, the model gives a weak global mean aerosol indirect forcing of −1.1 W/m</a:t>
            </a:r>
            <a:r>
              <a:rPr lang="en-US" sz="1400" baseline="30000" dirty="0"/>
              <a:t>2</a:t>
            </a:r>
            <a:r>
              <a:rPr lang="en-US" sz="1400" dirty="0"/>
              <a:t>, although the total effective radiative forcing of −1.6 W/m</a:t>
            </a:r>
            <a:r>
              <a:rPr lang="en-US" sz="1400" baseline="30000" dirty="0"/>
              <a:t>2</a:t>
            </a:r>
            <a:r>
              <a:rPr lang="en-US" sz="1400" dirty="0"/>
              <a:t> is still strong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E3SMv1 has a smaller sensitivity in liquid cloud water but a larger sensitivity in cloud drop size to changes in aerosols than its predecessor</a:t>
            </a:r>
            <a:endParaRPr lang="en-US" altLang="en-US" sz="14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8A9C1CF-1D96-E344-8771-59522D01246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36" r="32161"/>
          <a:stretch/>
        </p:blipFill>
        <p:spPr bwMode="auto">
          <a:xfrm>
            <a:off x="4321203" y="1159394"/>
            <a:ext cx="4550307" cy="36793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639086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Lou-Yang-etal-BCMonsoon-GRL-February2019-f</Presentation>
    <Funding xmlns="3f367a74-7294-440b-bcf2-615eafc1d48f">SciDAC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3F5B12-1FB1-4B3D-B277-E9C69CD44B8D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2a79627-8041-4f92-b950-ffb4e138c04e"/>
    <ds:schemaRef ds:uri="faf0eea5-b538-4262-b5ff-215c2cbbaf73"/>
    <ds:schemaRef ds:uri="http://www.w3.org/XML/1998/namespace"/>
    <ds:schemaRef ds:uri="http://schemas.microsoft.com/sharepoint/v3"/>
    <ds:schemaRef ds:uri="3f367a74-7294-440b-bcf2-615eafc1d48f"/>
  </ds:schemaRefs>
</ds:datastoreItem>
</file>

<file path=customXml/itemProps2.xml><?xml version="1.0" encoding="utf-8"?>
<ds:datastoreItem xmlns:ds="http://schemas.openxmlformats.org/officeDocument/2006/customXml" ds:itemID="{21C6D5D6-330C-4DB5-877A-8C8AFD8CA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19642</TotalTime>
  <Words>258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Lou-Yang-etal-BCMonsoon-GRL-February2019-f</dc:title>
  <dc:creator>Steve.Ghan@pnnl.gov</dc:creator>
  <dc:description/>
  <cp:lastModifiedBy>Risenmay, Ryan L</cp:lastModifiedBy>
  <cp:revision>269</cp:revision>
  <cp:lastPrinted>2011-05-11T17:30:12Z</cp:lastPrinted>
  <dcterms:created xsi:type="dcterms:W3CDTF">2014-01-03T21:30:52Z</dcterms:created>
  <dcterms:modified xsi:type="dcterms:W3CDTF">2020-07-11T21:18:56Z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0x010100A22E315B1F3C42B49A0E90D2F9AB5AB100DD0966E738D64E49B965032E22FBBBFF</vt:lpwstr>
  </property>
  <property fmtid="{D5CDD505-2E9C-101B-9397-08002B2CF9AE}" pid="7" name="ContentType">
    <vt:lpwstr>Slide</vt:lpwstr>
  </property>
  <property fmtid="{D5CDD505-2E9C-101B-9397-08002B2CF9AE}" pid="8" name="Presentation">
    <vt:lpwstr>Lou-Yang-etal-BCMonsoon-GRL-February2019-f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