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7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Wan, Hui" initials="WH" lastIdx="5" clrIdx="1">
    <p:extLst>
      <p:ext uri="{19B8F6BF-5375-455C-9EA6-DF929625EA0E}">
        <p15:presenceInfo xmlns:p15="http://schemas.microsoft.com/office/powerpoint/2012/main" userId="S::hui.wan@pnnl.gov::72e2a99e-bd7a-4866-93e5-81e1fb7306cb" providerId="AD"/>
      </p:ext>
    </p:extLst>
  </p:cmAuthor>
  <p:cmAuthor id="3" name="Wisse, Jessica M" initials="WJM" lastIdx="4" clrIdx="2">
    <p:extLst>
      <p:ext uri="{19B8F6BF-5375-455C-9EA6-DF929625EA0E}">
        <p15:presenceInfo xmlns:p15="http://schemas.microsoft.com/office/powerpoint/2012/main" userId="S::jessica.wisse@pnnl.gov::d37bffa0-4af3-44a8-9a61-9a46fb8d8a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D87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276460-85F3-459A-A507-3A0CDF58A276}" v="3" dt="2021-04-16T22:55:12.9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46" autoAdjust="0"/>
    <p:restoredTop sz="87149" autoAdjust="0"/>
  </p:normalViewPr>
  <p:slideViewPr>
    <p:cSldViewPr>
      <p:cViewPr varScale="1">
        <p:scale>
          <a:sx n="113" d="100"/>
          <a:sy n="113" d="100"/>
        </p:scale>
        <p:origin x="342" y="126"/>
      </p:cViewPr>
      <p:guideLst>
        <p:guide orient="horz" pos="31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4D276460-85F3-459A-A507-3A0CDF58A276}"/>
    <pc:docChg chg="custSel modSld">
      <pc:chgData name="Mundy, Beth E" userId="09c03546-1d2d-4d82-89e1-bb5e2a2e687b" providerId="ADAL" clId="{4D276460-85F3-459A-A507-3A0CDF58A276}" dt="2021-04-16T22:57:08.035" v="40" actId="20577"/>
      <pc:docMkLst>
        <pc:docMk/>
      </pc:docMkLst>
      <pc:sldChg chg="modSp mod delCm modCm">
        <pc:chgData name="Mundy, Beth E" userId="09c03546-1d2d-4d82-89e1-bb5e2a2e687b" providerId="ADAL" clId="{4D276460-85F3-459A-A507-3A0CDF58A276}" dt="2021-04-16T22:57:08.035" v="40" actId="20577"/>
        <pc:sldMkLst>
          <pc:docMk/>
          <pc:sldMk cId="0" sldId="258"/>
        </pc:sldMkLst>
        <pc:spChg chg="mod">
          <ac:chgData name="Mundy, Beth E" userId="09c03546-1d2d-4d82-89e1-bb5e2a2e687b" providerId="ADAL" clId="{4D276460-85F3-459A-A507-3A0CDF58A276}" dt="2021-04-16T22:56:33.553" v="35" actId="20577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Mundy, Beth E" userId="09c03546-1d2d-4d82-89e1-bb5e2a2e687b" providerId="ADAL" clId="{4D276460-85F3-459A-A507-3A0CDF58A276}" dt="2021-04-16T22:55:23.417" v="13" actId="113"/>
          <ac:spMkLst>
            <pc:docMk/>
            <pc:sldMk cId="0" sldId="258"/>
            <ac:spMk id="3077" creationId="{00000000-0000-0000-0000-000000000000}"/>
          </ac:spMkLst>
        </pc:spChg>
        <pc:spChg chg="mod">
          <ac:chgData name="Mundy, Beth E" userId="09c03546-1d2d-4d82-89e1-bb5e2a2e687b" providerId="ADAL" clId="{4D276460-85F3-459A-A507-3A0CDF58A276}" dt="2021-04-16T22:57:08.035" v="40" actId="20577"/>
          <ac:spMkLst>
            <pc:docMk/>
            <pc:sldMk cId="0" sldId="258"/>
            <ac:spMk id="307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89245" y="1127528"/>
            <a:ext cx="4477499" cy="5349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Quantify the numerical errors associated with temporal resolution in the Energy </a:t>
            </a:r>
            <a:r>
              <a:rPr lang="en-US" sz="1400" dirty="0" err="1"/>
              <a:t>Exascale</a:t>
            </a:r>
            <a:r>
              <a:rPr lang="en-US" sz="1400" dirty="0"/>
              <a:t> Earth System Model atmosphere model version 1 (EAMv1).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Identify the model components responsible for introducing these undesirable sensitivities to temporal resolution.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/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Separately vary the temporal resolution of selected model components in a series of numerical experiments.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Compare the long-term statistics of the simulated cloud properties and their impact on the amount of solar and Earth-based radiative energy that crosses the top of the atmosphere.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/>
              <a:t>Impact</a:t>
            </a:r>
            <a:endParaRPr lang="en-US" sz="1400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Developed a new experimental strategy that can be applied to systematically attribute temporal resolution error in all weather and climate models.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Error attribution is a first step towards the reductions in numerical errors necessary for making more accurate weather and climate projections.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0" y="0"/>
            <a:ext cx="9144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800" b="1" dirty="0"/>
              <a:t>A New Experimental Strategy Identifies Sources of Undesirable Model Sensitivities</a:t>
            </a:r>
            <a:endParaRPr lang="en-US" sz="2800" dirty="0"/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57200" y="6372613"/>
            <a:ext cx="7555654" cy="40011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000" dirty="0">
                <a:solidFill>
                  <a:srgbClr val="000000"/>
                </a:solidFill>
                <a:latin typeface="+mn-lt"/>
              </a:rPr>
              <a:t>Wan, H., et al., “Quantifying and attributing time step sensitivities in present-day climate simulations conducted with EAMv1.” </a:t>
            </a:r>
            <a:r>
              <a:rPr lang="en-US" sz="1000" i="1" dirty="0">
                <a:solidFill>
                  <a:srgbClr val="000000"/>
                </a:solidFill>
                <a:latin typeface="+mn-lt"/>
              </a:rPr>
              <a:t>Geoscientific Model Development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1000" b="1" dirty="0">
                <a:solidFill>
                  <a:srgbClr val="000000"/>
                </a:solidFill>
                <a:latin typeface="+mn-lt"/>
              </a:rPr>
              <a:t>14,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 1921, (2021). [DOI: 10.5194/gmd-14-1921-2021]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908114" y="4418728"/>
            <a:ext cx="4038599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432FF"/>
                </a:solidFill>
                <a:cs typeface="Calibri" panose="020F0502020204030204" pitchFamily="34" charset="0"/>
              </a:rPr>
              <a:t>A factor of 6 increase in temporal resolution leads to significant decreases in </a:t>
            </a:r>
            <a:r>
              <a:rPr lang="en-US" sz="1400" b="1" dirty="0">
                <a:solidFill>
                  <a:srgbClr val="0432FF"/>
                </a:solidFill>
              </a:rPr>
              <a:t>how frequently clouds occur </a:t>
            </a:r>
            <a:r>
              <a:rPr lang="en-US" altLang="en-US" sz="1400" b="1" dirty="0">
                <a:solidFill>
                  <a:srgbClr val="0432FF"/>
                </a:solidFill>
                <a:cs typeface="Calibri" panose="020F0502020204030204" pitchFamily="34" charset="0"/>
              </a:rPr>
              <a:t>in EAMv1. The figure shows relative changes in the annual mean cloud cover (unit: %). The study designed a series of numerical experiments and identified the model components responsible for the numerical errors that cause the decreases.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5286C242-4991-EC4E-ACBD-7343489489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733800"/>
            <a:ext cx="5410202" cy="2255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F5B8F1-7DD9-4889-9BB8-429EEB0754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5319" y="1239469"/>
            <a:ext cx="4363684" cy="287989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33D5BE7003A24B86BD831924205D3A" ma:contentTypeVersion="2" ma:contentTypeDescription="Create a new document." ma:contentTypeScope="" ma:versionID="ac238988cf9dac0644edde20317055e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a3b33f41066294d476535f56813624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schemas.openxmlformats.org/package/2006/metadata/core-properties"/>
    <ds:schemaRef ds:uri="http://purl.org/dc/dcmitype/"/>
    <ds:schemaRef ds:uri="http://schemas.microsoft.com/sharepoint/v3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E39E42-86AA-45D1-BDEC-E709624E7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7781</TotalTime>
  <Words>237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9</cp:revision>
  <cp:lastPrinted>2011-05-11T17:30:12Z</cp:lastPrinted>
  <dcterms:created xsi:type="dcterms:W3CDTF">2017-11-02T21:19:41Z</dcterms:created>
  <dcterms:modified xsi:type="dcterms:W3CDTF">2021-04-16T22:57:10Z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0x0101008833D5BE7003A24B86BD831924205D3A</vt:lpwstr>
  </property>
  <property fmtid="{D5CDD505-2E9C-101B-9397-08002B2CF9AE}" pid="4" name="Order">
    <vt:r8>3400</vt:r8>
  </property>
</Properties>
</file>