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950" y="-72"/>
      </p:cViewPr>
      <p:guideLst>
        <p:guide orient="horz" pos="3984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011287E3-0CD0-DC42-AA7D-2B30F329B0B5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04C84F83-4175-324F-AB26-0A8FC3CEB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D9916C50-FED0-AC4D-B82A-67444A63106C}" type="slidenum">
              <a:rPr 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2C05-B3E0-CA49-BE06-CE5A8636887C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0B708-A75B-3140-9649-05988050E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3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0E1E-4383-F84D-AFDF-1C7AB027FED8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8F915-FAA3-E448-B256-E2AA455B6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4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20C26-1B42-E84E-835F-3284A08DFDE0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2727F-D37F-E746-88BE-8ECC551F6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9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5129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7BA5-9768-894C-BD5F-141C82A3B298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E093-B9E8-4F44-AD09-BB684C345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4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F24C7-F9AB-A74D-8515-172CDA571B53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68AC-19E8-634A-952E-C9E9816CE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3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BE026-2BD7-0E40-864D-3527863F18EF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4B860-4423-9941-A812-4787A97AC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1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0AD52-222A-DD41-8A7F-3EC1B808F01D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434D3-215B-E14C-84A0-7CF31AA9C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1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28154-5997-DA41-8374-971366C068FF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0359F-1738-5745-A39F-8BDA5C698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1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0284D-9F91-6345-B19A-CDB38EC7C939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BBD5D-E9AA-4448-9161-07BD58F92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3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9564-62B5-094E-9AA5-0AF4B1E88D6E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73C05-51D6-7142-B3DA-952FBF733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0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C49C7-1672-124B-8086-74CFA7AF57F3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E25D-278E-6A4B-9991-C19621390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5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CAD3B75E-DA2B-4342-8EDD-2A73CCAD2DF2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D003E32-A0E1-9B4F-A962-9086B7B78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" y="1371600"/>
            <a:ext cx="381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Design a simple, objective, and computationally efficient regression testing method to assure an atmosphere model produces solutions of the same quality under circumstances when bit-for-bit identical results are no longer achievable.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924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Model results are considered “changed beyond noise level” when the time integration errors calculated against a benchmark are found to be inconsistent with previous verified values.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Very short integration length and the use of ensembles ensure low computational cost and fast turnaround.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04800" y="127337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000000"/>
                </a:solidFill>
              </a:rPr>
              <a:t>A New Method for Testing the Reproducibility of Atmosphere Model Results </a:t>
            </a:r>
            <a:endParaRPr lang="en-US" sz="3000" b="1" dirty="0">
              <a:solidFill>
                <a:srgbClr val="000000"/>
              </a:solidFill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52400" y="6381750"/>
            <a:ext cx="87630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Wan H, K Zhang, PJ </a:t>
            </a:r>
            <a:r>
              <a:rPr lang="en-US" sz="1000" dirty="0" err="1" smtClean="0">
                <a:solidFill>
                  <a:srgbClr val="000000"/>
                </a:solidFill>
                <a:latin typeface="Arial" charset="0"/>
              </a:rPr>
              <a:t>Rasch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, B Singh, X Chen, 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and 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J Edwards. 2017. “A New 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and 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Inexpensive Non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-bit-for-bit 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Solution Reproducibility Test Based 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on 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Time Step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 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Convergence 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TSC1.0</a:t>
            </a:r>
            <a:r>
              <a:rPr lang="en-US" sz="1000" smtClean="0">
                <a:solidFill>
                  <a:srgbClr val="000000"/>
                </a:solidFill>
                <a:latin typeface="Arial" charset="0"/>
              </a:rPr>
              <a:t>).” </a:t>
            </a:r>
            <a:r>
              <a:rPr lang="en-US" sz="1000" i="1" dirty="0" err="1" smtClean="0">
                <a:solidFill>
                  <a:srgbClr val="000000"/>
                </a:solidFill>
                <a:latin typeface="Arial" charset="0"/>
              </a:rPr>
              <a:t>Geoscientific</a:t>
            </a:r>
            <a:r>
              <a:rPr lang="en-US" sz="1000" i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000" i="1" dirty="0">
                <a:solidFill>
                  <a:srgbClr val="000000"/>
                </a:solidFill>
                <a:latin typeface="Arial" charset="0"/>
              </a:rPr>
              <a:t>Model </a:t>
            </a:r>
            <a:r>
              <a:rPr lang="en-US" sz="1000" i="1" dirty="0" smtClean="0">
                <a:solidFill>
                  <a:srgbClr val="000000"/>
                </a:solidFill>
                <a:latin typeface="Arial" charset="0"/>
              </a:rPr>
              <a:t>Development</a:t>
            </a:r>
            <a:r>
              <a:rPr lang="en-US" sz="1000" smtClean="0">
                <a:solidFill>
                  <a:srgbClr val="000000"/>
                </a:solidFill>
                <a:latin typeface="Arial" charset="0"/>
              </a:rPr>
              <a:t>, 10:537-552. 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DOI:10.5194/gmd-10-537-2017</a:t>
            </a:r>
            <a:endParaRPr lang="en-US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315200" y="1600200"/>
            <a:ext cx="16002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The new test method successfully identifies a compiler configuration that was independently assessed to be problematic for the Community Atmosphere Model.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4191000" y="3962400"/>
            <a:ext cx="464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>
                <a:solidFill>
                  <a:srgbClr val="000000"/>
                </a:solidFill>
              </a:rPr>
              <a:t>Objective and inexpensive regression tests are important for collaborative development of complex models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to ensure the quality of the code and computing environment.</a:t>
            </a:r>
            <a:endParaRPr lang="en-US" sz="1600" dirty="0">
              <a:solidFill>
                <a:srgbClr val="000000"/>
              </a:solidFill>
            </a:endParaRP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>
                <a:solidFill>
                  <a:srgbClr val="000000"/>
                </a:solidFill>
              </a:rPr>
              <a:t>The new method is based on the generic concept of time step convergence and can be applied to other geophysical models.</a:t>
            </a: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2" name="Picture 1" descr="TSC_fail_Intel15O3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179443"/>
            <a:ext cx="3200400" cy="2782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177</TotalTime>
  <Words>200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15</cp:revision>
  <cp:lastPrinted>2011-05-11T17:30:12Z</cp:lastPrinted>
  <dcterms:created xsi:type="dcterms:W3CDTF">2013-02-22T17:42:48Z</dcterms:created>
  <dcterms:modified xsi:type="dcterms:W3CDTF">2017-03-29T18:37:35Z</dcterms:modified>
</cp:coreProperties>
</file>