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24384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109601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5384240" y="164164"/>
            <a:ext cx="13615520" cy="1306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defRPr sz="4000" b="0"/>
            </a:lvl1pPr>
          </a:lstStyle>
          <a:p>
            <a:r>
              <a:t>Clouds, radiation, and atmospheric circulation in the present-day climate and under climate change</a:t>
            </a:r>
          </a:p>
        </p:txBody>
      </p:sp>
      <p:sp>
        <p:nvSpPr>
          <p:cNvPr id="120" name="James J. Benedict, Brian Medeiros, Amy C. Clement, Angeline G. Pendergrass: JAMES, 10.1002/2016MS000891"/>
          <p:cNvSpPr txBox="1"/>
          <p:nvPr/>
        </p:nvSpPr>
        <p:spPr>
          <a:xfrm>
            <a:off x="3098817" y="1804380"/>
            <a:ext cx="18186365" cy="7165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t>A. Voigt, N. Albern, P. Ceppi, K. Grise, Y. Li, &amp; </a:t>
            </a:r>
            <a:r>
              <a:rPr b="1">
                <a:latin typeface="Helvetica Neue"/>
                <a:ea typeface="Helvetica Neue"/>
                <a:cs typeface="Helvetica Neue"/>
                <a:sym typeface="Helvetica Neue"/>
              </a:rPr>
              <a:t>B. Medeiros</a:t>
            </a:r>
            <a:r>
              <a:t/>
            </a:r>
            <a:br/>
            <a:r>
              <a:t>WIREs Clim Change, https://doi.org/10.1002/wcc.694 </a:t>
            </a:r>
          </a:p>
        </p:txBody>
      </p:sp>
      <p:sp>
        <p:nvSpPr>
          <p:cNvPr id="121" name="Objective"/>
          <p:cNvSpPr txBox="1"/>
          <p:nvPr/>
        </p:nvSpPr>
        <p:spPr>
          <a:xfrm>
            <a:off x="352501" y="3268116"/>
            <a:ext cx="1491692"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Objective</a:t>
            </a:r>
          </a:p>
        </p:txBody>
      </p:sp>
      <p:sp>
        <p:nvSpPr>
          <p:cNvPr id="122" name="Explore CESM’s precipitation dependence on physics, resolution, and air-sea coupling."/>
          <p:cNvSpPr txBox="1"/>
          <p:nvPr/>
        </p:nvSpPr>
        <p:spPr>
          <a:xfrm>
            <a:off x="722604" y="4271834"/>
            <a:ext cx="7612744" cy="654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800" b="0"/>
            </a:lvl1pPr>
          </a:lstStyle>
          <a:p>
            <a:r>
              <a:t>Provide an advanced review of the state of the science with regard to the coupling between clouds, radiation, and circulation.</a:t>
            </a:r>
          </a:p>
        </p:txBody>
      </p:sp>
      <p:sp>
        <p:nvSpPr>
          <p:cNvPr id="123" name="Approach"/>
          <p:cNvSpPr txBox="1"/>
          <p:nvPr/>
        </p:nvSpPr>
        <p:spPr>
          <a:xfrm>
            <a:off x="352501" y="5646293"/>
            <a:ext cx="1525525"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Approach</a:t>
            </a:r>
          </a:p>
        </p:txBody>
      </p:sp>
      <p:sp>
        <p:nvSpPr>
          <p:cNvPr id="124" name="Use the newly refined aquaplanet capabilities in development version of CESM2.…"/>
          <p:cNvSpPr txBox="1"/>
          <p:nvPr/>
        </p:nvSpPr>
        <p:spPr>
          <a:xfrm>
            <a:off x="722604" y="9393553"/>
            <a:ext cx="8398855" cy="233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Provides the first review of cloud-circulation coupling</a:t>
            </a:r>
          </a:p>
          <a:p>
            <a:pPr marL="228600" indent="-228600" algn="l" defTabSz="457200">
              <a:buSzPct val="100000"/>
              <a:buChar char="•"/>
              <a:defRPr sz="1800" b="0"/>
            </a:pPr>
            <a:r>
              <a:t>Directly compares and contrasts the two most prominent methodologies for modeling experiments to understand cloud radiative effects impact on circulation</a:t>
            </a:r>
          </a:p>
          <a:p>
            <a:pPr marL="228600" indent="-228600" algn="l" defTabSz="457200">
              <a:buSzPct val="100000"/>
              <a:buChar char="•"/>
              <a:defRPr sz="1800" b="0"/>
            </a:pPr>
            <a:r>
              <a:t>Highlights several areas where additional research is needed, including regional effects, variability, detailed analysis of the role of realistic complexity in the system (topography, ocean, ice, vegetation, etc), and the need to reduce structural uncertainty across models</a:t>
            </a:r>
          </a:p>
        </p:txBody>
      </p:sp>
      <p:sp>
        <p:nvSpPr>
          <p:cNvPr id="125" name="Impact"/>
          <p:cNvSpPr txBox="1"/>
          <p:nvPr/>
        </p:nvSpPr>
        <p:spPr>
          <a:xfrm>
            <a:off x="314401" y="8837953"/>
            <a:ext cx="1123798" cy="4610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Impact</a:t>
            </a:r>
          </a:p>
        </p:txBody>
      </p:sp>
      <p:sp>
        <p:nvSpPr>
          <p:cNvPr id="126"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2818125" y="11144088"/>
            <a:ext cx="9446713" cy="1117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200" b="0">
                <a:solidFill>
                  <a:srgbClr val="027001"/>
                </a:solidFill>
                <a:latin typeface="Source Serif Pro Light"/>
                <a:ea typeface="Source Serif Pro Light"/>
                <a:cs typeface="Source Serif Pro Light"/>
                <a:sym typeface="Source Serif Pro Light"/>
              </a:defRPr>
            </a:lvl1pPr>
          </a:lstStyle>
          <a:p>
            <a:r>
              <a:t>Cloud‐radiative impact on the present‐day mean circulation estimated from COOKIE simulations with five atmosphere models. (a,c) Model‐mean time‐mean response of precipitation and 850 hPa zonal wind to the presence of cloud‐radiative effects (cloud‐on minus cloud‐off). Regions for which the models do not agree on the sign of the response are stippled, and the model mean is set to zero there. (b,d) Zonal‐mean time‐mean response for all five models shown by the thin red lines. The model mean is plotted as a thick red line at latitudes for which the models agree on the sign of the response. The present‐day model‐mean climatology is shown in blue for reference</a:t>
            </a:r>
          </a:p>
        </p:txBody>
      </p:sp>
      <p:sp>
        <p:nvSpPr>
          <p:cNvPr id="127" name="Use the newly refined aquaplanet capabilities in development version of CESM2.…"/>
          <p:cNvSpPr txBox="1"/>
          <p:nvPr/>
        </p:nvSpPr>
        <p:spPr>
          <a:xfrm>
            <a:off x="722604" y="6343744"/>
            <a:ext cx="8398855" cy="2051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Review cloud-controlling factors and cloud-radiative effects. </a:t>
            </a:r>
          </a:p>
          <a:p>
            <a:pPr marL="228600" indent="-228600" algn="l" defTabSz="457200">
              <a:buSzPct val="100000"/>
              <a:buChar char="•"/>
              <a:defRPr sz="1800" b="0"/>
            </a:pPr>
            <a:r>
              <a:t>Provide a detailed description and comparison of the Clouds On/Off Klima Intercomparison Exeperiment (COOKIE) method and the cloud-locking method. </a:t>
            </a:r>
          </a:p>
          <a:p>
            <a:pPr marL="228600" indent="-228600" algn="l" defTabSz="457200">
              <a:buSzPct val="100000"/>
              <a:buChar char="•"/>
              <a:defRPr sz="1800" b="0"/>
            </a:pPr>
            <a:r>
              <a:t>Review literature using these methods to understand how cloud radiative effects impact circulation and variability in current and future climate simulations.</a:t>
            </a:r>
          </a:p>
        </p:txBody>
      </p:sp>
      <p:pic>
        <p:nvPicPr>
          <p:cNvPr id="128" name="image.jpeg" descr="image.jpeg"/>
          <p:cNvPicPr>
            <a:picLocks noChangeAspect="1"/>
          </p:cNvPicPr>
          <p:nvPr/>
        </p:nvPicPr>
        <p:blipFill>
          <a:blip r:embed="rId2">
            <a:extLst/>
          </a:blip>
          <a:stretch>
            <a:fillRect/>
          </a:stretch>
        </p:blipFill>
        <p:spPr>
          <a:xfrm>
            <a:off x="11191164" y="3457305"/>
            <a:ext cx="12700634" cy="6851992"/>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 Neue</vt:lpstr>
      <vt:lpstr>Helvetica Neue Light</vt:lpstr>
      <vt:lpstr>Helvetica Neue Medium</vt:lpstr>
      <vt:lpstr>Helvetica Neue Thin</vt:lpstr>
      <vt:lpstr>Source Serif Pro Light</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modified xsi:type="dcterms:W3CDTF">2021-01-05T17:02:52Z</dcterms:modified>
</cp:coreProperties>
</file>