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isin, Nathalie" initials="VN" lastIdx="1" clrIdx="0">
    <p:extLst>
      <p:ext uri="{19B8F6BF-5375-455C-9EA6-DF929625EA0E}">
        <p15:presenceInfo xmlns:p15="http://schemas.microsoft.com/office/powerpoint/2012/main" userId="S-1-5-21-19610888-2120439649-608991905-145371" providerId="AD"/>
      </p:ext>
    </p:extLst>
  </p:cmAuthor>
  <p:cmAuthor id="2" name="Zimmerschied, Maura K" initials="ZMK" lastIdx="4" clrIdx="1">
    <p:extLst>
      <p:ext uri="{19B8F6BF-5375-455C-9EA6-DF929625EA0E}">
        <p15:presenceInfo xmlns:p15="http://schemas.microsoft.com/office/powerpoint/2012/main" userId="S-1-5-21-19610888-2120439649-608991905-110237" providerId="AD"/>
      </p:ext>
    </p:extLst>
  </p:cmAuthor>
  <p:cmAuthor id="3" name="Dorsey, Kathryn S" initials="DKS" lastIdx="5" clrIdx="2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  <p:cmAuthor id="4" name="Chris Vernon" initials="CV" lastIdx="3" clrIdx="3">
    <p:extLst>
      <p:ext uri="{19B8F6BF-5375-455C-9EA6-DF929625EA0E}">
        <p15:presenceInfo xmlns:p15="http://schemas.microsoft.com/office/powerpoint/2012/main" userId="Chris Ver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4AC763-A920-47A1-9B92-8C852471A298}" v="1" dt="2019-06-11T15:54:10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4"/>
    <p:restoredTop sz="94724"/>
  </p:normalViewPr>
  <p:slideViewPr>
    <p:cSldViewPr snapToGrid="0">
      <p:cViewPr varScale="1">
        <p:scale>
          <a:sx n="34" d="100"/>
          <a:sy n="34" d="100"/>
        </p:scale>
        <p:origin x="1495" y="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C88A6-73F1-824A-85BD-719E32FB6DE8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910C-15F6-E847-A6D2-FF513D9C15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8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8910C-15F6-E847-A6D2-FF513D9C15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8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658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507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BC4B0C-DACD-5F40-A864-902169BC0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7" y="1160372"/>
            <a:ext cx="4075393" cy="5651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For version 2 of the Xanthos global hydrology model, create a component-based framework that allows scientists to quickly integrate, test, and use hydrologic process modules within Xanthos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and offer a suite of interchangeable core components for potential evapotranspiration (PET), runoff, and routing that allows users to easily select a desired configuration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Build in a calibration component that allows for easy recalibration with user-selected forcing data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Establish multiple post-processing components, such as hydropower potential, to add the ability to tailor configurations to research needs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altLang="en-US" sz="1600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Xanthos version 2 enables scientists to rapidly address complex </a:t>
            </a:r>
            <a:r>
              <a:rPr lang="en-US" sz="1400">
                <a:solidFill>
                  <a:prstClr val="black"/>
                </a:solidFill>
              </a:rPr>
              <a:t>multisector dynamics </a:t>
            </a:r>
            <a:r>
              <a:rPr lang="en-US" sz="1400" dirty="0">
                <a:solidFill>
                  <a:prstClr val="black"/>
                </a:solidFill>
              </a:rPr>
              <a:t>science challenges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Researchers can explore the role of model physics and parameterization in uncertainty characterization by using different configurations of tools within Xanthos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8CE4F3-5E59-9E46-83A3-F17D26CF7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7" y="46335"/>
            <a:ext cx="891286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100" b="1" dirty="0">
                <a:solidFill>
                  <a:srgbClr val="000000"/>
                </a:solidFill>
                <a:latin typeface="Arial" panose="020B0604020202020204" pitchFamily="34" charset="0"/>
              </a:rPr>
              <a:t>A Global Hydrologic Framework to Accelerate Scientific Discovery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B3EFE46-22FC-314F-8486-6CC80D5B3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157" y="6059840"/>
            <a:ext cx="4549516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Vernon CR, MI Hejazi, SWD Turner, Y Liu, CJ Braun, X Li, and RP Link. 2019. “A Global Hydrologic Framework to Accelerate Scientific Discovery.” </a:t>
            </a:r>
            <a:r>
              <a:rPr lang="en-US" sz="1000" i="1" dirty="0"/>
              <a:t>Journal of Open Research Software</a:t>
            </a:r>
            <a:r>
              <a:rPr lang="en-US" sz="1000" dirty="0"/>
              <a:t> 7(1):1, http://doi.org/10.5334/jors.245.</a:t>
            </a:r>
            <a:endParaRPr lang="en-US" sz="1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907DD-B376-EC4B-9FC7-70BAE136B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182" y="1242541"/>
            <a:ext cx="3146802" cy="44448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03CB22-CEC1-43D2-AB7E-749DCAEED179}"/>
              </a:ext>
            </a:extLst>
          </p:cNvPr>
          <p:cNvSpPr txBox="1"/>
          <p:nvPr/>
        </p:nvSpPr>
        <p:spPr>
          <a:xfrm>
            <a:off x="7392984" y="2218477"/>
            <a:ext cx="168884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This is the default configuration for Xanthos version 2. Green components provide built-in functionality. Blue components are the interchangeable core modules. Orange components are post-processing modules that have been extended.</a:t>
            </a:r>
          </a:p>
        </p:txBody>
      </p:sp>
    </p:spTree>
    <p:extLst>
      <p:ext uri="{BB962C8B-B14F-4D97-AF65-F5344CB8AC3E}">
        <p14:creationId xmlns:p14="http://schemas.microsoft.com/office/powerpoint/2010/main" val="284177918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Vernon-etal-Demeter-JORS-May2018-f</Presentation>
    <Funding xmlns="3f367a74-7294-440b-bcf2-615eafc1d48f">MSD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0198380bdea13e191e4a1399ec8c2fb2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f8297400d3a7aa30ef2098f3c79c4b59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A6B309-BDD4-4B89-9FCF-2FE9158CABAA}">
  <ds:schemaRefs>
    <ds:schemaRef ds:uri="http://schemas.microsoft.com/sharepoint/v3"/>
    <ds:schemaRef ds:uri="http://purl.org/dc/terms/"/>
    <ds:schemaRef ds:uri="3f367a74-7294-440b-bcf2-615eafc1d48f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D19E40A-7E79-495F-B4D8-82E758F578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13494</TotalTime>
  <Words>227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Vernon-etal-Demeter-JORS-May2018-f</dc:title>
  <dc:creator>Davis, Emily L</dc:creator>
  <dc:description/>
  <cp:lastModifiedBy>Dorsey, Kathryn S</cp:lastModifiedBy>
  <cp:revision>85</cp:revision>
  <cp:lastPrinted>2011-05-11T17:30:12Z</cp:lastPrinted>
  <dcterms:created xsi:type="dcterms:W3CDTF">2017-11-02T21:19:41Z</dcterms:created>
  <dcterms:modified xsi:type="dcterms:W3CDTF">2019-06-11T16:44:27Z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MSD</vt:lpwstr>
  </property>
  <property fmtid="{D5CDD505-2E9C-101B-9397-08002B2CF9AE}" pid="7" name="ContentType">
    <vt:lpwstr>Slide</vt:lpwstr>
  </property>
  <property fmtid="{D5CDD505-2E9C-101B-9397-08002B2CF9AE}" pid="8" name="Presentation">
    <vt:lpwstr>Vernon-etal-Demeter-JORS-May2018-f</vt:lpwstr>
  </property>
  <property fmtid="{D5CDD505-2E9C-101B-9397-08002B2CF9AE}" pid="9" name="SlideDescription">
    <vt:lpwstr/>
  </property>
</Properties>
</file>