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oisin, Nathalie" initials="VN" lastIdx="1" clrIdx="0">
    <p:extLst>
      <p:ext uri="{19B8F6BF-5375-455C-9EA6-DF929625EA0E}">
        <p15:presenceInfo xmlns:p15="http://schemas.microsoft.com/office/powerpoint/2012/main" userId="S-1-5-21-19610888-2120439649-608991905-145371" providerId="AD"/>
      </p:ext>
    </p:extLst>
  </p:cmAuthor>
  <p:cmAuthor id="2" name="Zimmerschied, Maura K" initials="ZMK" lastIdx="4" clrIdx="1">
    <p:extLst>
      <p:ext uri="{19B8F6BF-5375-455C-9EA6-DF929625EA0E}">
        <p15:presenceInfo xmlns:p15="http://schemas.microsoft.com/office/powerpoint/2012/main" userId="S-1-5-21-19610888-2120439649-608991905-11023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622"/>
  </p:normalViewPr>
  <p:slideViewPr>
    <p:cSldViewPr snapToGrid="0">
      <p:cViewPr varScale="1">
        <p:scale>
          <a:sx n="82" d="100"/>
          <a:sy n="82" d="100"/>
        </p:scale>
        <p:origin x="14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DC88A6-73F1-824A-85BD-719E32FB6DE8}" type="datetimeFigureOut">
              <a:rPr lang="en-US" smtClean="0"/>
              <a:t>2/2/2019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08910C-15F6-E847-A6D2-FF513D9C15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087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08910C-15F6-E847-A6D2-FF513D9C15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681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56585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2/2/2019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25070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oi.org/10.5334/jors.22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5BC4B0C-DACD-5F40-A864-902169BC04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94" y="1332349"/>
            <a:ext cx="4819906" cy="4803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ts val="252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Improve the realism of future scenarios by developing an open-source, multi-sector, multi-scale model that can evaluate the on-the-ground feasibility of electricity infrastructure expansion plans </a:t>
            </a:r>
          </a:p>
          <a:p>
            <a:pPr>
              <a:spcBef>
                <a:spcPts val="252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Evaluate the suitability of each 1 km</a:t>
            </a:r>
            <a:r>
              <a:rPr lang="en-US" sz="1400" baseline="30000" dirty="0">
                <a:solidFill>
                  <a:prstClr val="black"/>
                </a:solidFill>
              </a:rPr>
              <a:t>2</a:t>
            </a:r>
            <a:r>
              <a:rPr lang="en-US" sz="1400" dirty="0">
                <a:solidFill>
                  <a:prstClr val="black"/>
                </a:solidFill>
              </a:rPr>
              <a:t> grid cell for siting of 17 different energy technologies, considering a broad range of physical, environmental, and regulatory factors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Determine the interconnection costs and net operational value of each potential site to yield a net locational cost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Use this information to assess the feasibility of different capacity expansion scenarios from an integrated human-Earth system model such as GCAM</a:t>
            </a:r>
          </a:p>
          <a:p>
            <a:pPr>
              <a:spcBef>
                <a:spcPct val="15000"/>
              </a:spcBef>
              <a:defRPr/>
            </a:pPr>
            <a:endParaRPr lang="en-US" sz="1400" dirty="0"/>
          </a:p>
          <a:p>
            <a:pPr algn="ctr">
              <a:spcBef>
                <a:spcPct val="15000"/>
              </a:spcBef>
            </a:pPr>
            <a:r>
              <a:rPr lang="en-US" altLang="en-US" sz="1400" b="1" dirty="0">
                <a:solidFill>
                  <a:prstClr val="black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CERF will improve projections of future energy system growth and, ultimately, attendant changes in the integrated human-Earth system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8CE4F3-5E59-9E46-83A3-F17D26CF7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399" y="1365"/>
            <a:ext cx="88526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000000"/>
                </a:solidFill>
                <a:latin typeface="Arial" panose="020B0604020202020204" pitchFamily="34" charset="0"/>
              </a:rPr>
              <a:t>CERF – A Geospatial Model for Assessing Future Electricity Capacity Expansion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6B3EFE46-22FC-314F-8486-6CC80D5B3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22013" y="5929891"/>
            <a:ext cx="3739243" cy="861774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Calibri"/>
              </a:rPr>
              <a:t>Vernon CR, N Zuljevic, JS Rice, TE Seiple, MCW Kintner-Meyer, </a:t>
            </a:r>
            <a:br>
              <a:rPr lang="en-US" altLang="en-US" sz="1000" dirty="0">
                <a:solidFill>
                  <a:srgbClr val="000000"/>
                </a:solidFill>
                <a:latin typeface="Calibri"/>
              </a:rPr>
            </a:br>
            <a:r>
              <a:rPr lang="en-US" altLang="en-US" sz="1000" dirty="0">
                <a:solidFill>
                  <a:srgbClr val="000000"/>
                </a:solidFill>
                <a:latin typeface="Calibri"/>
              </a:rPr>
              <a:t>N Voisin, IP Kraucunas, C Jin, J Olson, L Schmidt, SL Morris, P Patel. 2018. “</a:t>
            </a:r>
            <a:r>
              <a:rPr lang="en-US" sz="1000" dirty="0"/>
              <a:t>CERF – A Geospatial Model for Assessing Future Energy Production Technology Expansion Feasibility,” </a:t>
            </a:r>
            <a:r>
              <a:rPr lang="en-US" sz="1000" i="1" dirty="0"/>
              <a:t>Journal of Open Research Software</a:t>
            </a:r>
            <a:r>
              <a:rPr lang="en-US" sz="1000" dirty="0"/>
              <a:t> 6(1):20. DOI: </a:t>
            </a:r>
            <a:r>
              <a:rPr lang="en-US" sz="10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10.5334/jors.227</a:t>
            </a:r>
            <a:r>
              <a:rPr lang="en-US" sz="1000" dirty="0"/>
              <a:t>.</a:t>
            </a:r>
            <a:endParaRPr lang="en-US" altLang="en-US" sz="1000" dirty="0"/>
          </a:p>
        </p:txBody>
      </p:sp>
      <p:sp>
        <p:nvSpPr>
          <p:cNvPr id="8" name="TextBox 9">
            <a:extLst>
              <a:ext uri="{FF2B5EF4-FFF2-40B4-BE49-F238E27FC236}">
                <a16:creationId xmlns:a16="http://schemas.microsoft.com/office/drawing/2014/main" id="{2649992D-64CA-B841-9A5D-3D698A522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8174" y="5127858"/>
            <a:ext cx="31930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CERF model considers economic, environmental, and practical constraints that influence power plant siting.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F5B4896-5631-E549-97B2-CE86F54D9C09}"/>
              </a:ext>
            </a:extLst>
          </p:cNvPr>
          <p:cNvGrpSpPr>
            <a:grpSpLocks noChangeAspect="1"/>
          </p:cNvGrpSpPr>
          <p:nvPr/>
        </p:nvGrpSpPr>
        <p:grpSpPr>
          <a:xfrm>
            <a:off x="5811942" y="711888"/>
            <a:ext cx="2787528" cy="4415970"/>
            <a:chOff x="5515276" y="1088453"/>
            <a:chExt cx="2338404" cy="3706370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76C253C8-792B-5545-AF1B-42EE79550F2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15276" y="1088453"/>
              <a:ext cx="2338404" cy="3706370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D0BCE0F-FD2B-B142-AB90-B43B288C139D}"/>
                </a:ext>
              </a:extLst>
            </p:cNvPr>
            <p:cNvSpPr/>
            <p:nvPr/>
          </p:nvSpPr>
          <p:spPr>
            <a:xfrm>
              <a:off x="5775158" y="4158114"/>
              <a:ext cx="413886" cy="14437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841779184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a8aaa84c71a4e914df735642033ef70b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2794fb4f500ec30b95632cae512c31f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Vernon-etal-Demeter-JORS-May2018-f</Presentation>
    <Funding xmlns="98b00cf3-a6ce-40de-8923-f140beb786e9">MSD</Funding>
  </documentManagement>
</p:properties>
</file>

<file path=customXml/itemProps1.xml><?xml version="1.0" encoding="utf-8"?>
<ds:datastoreItem xmlns:ds="http://schemas.openxmlformats.org/officeDocument/2006/customXml" ds:itemID="{68216A66-612F-4BE1-9AE8-B11EA7B574A1}"/>
</file>

<file path=customXml/itemProps2.xml><?xml version="1.0" encoding="utf-8"?>
<ds:datastoreItem xmlns:ds="http://schemas.openxmlformats.org/officeDocument/2006/customXml" ds:itemID="{40A6B309-BDD4-4B89-9FCF-2FE9158CABAA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13304</TotalTime>
  <Words>161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Vernon-etal-Demeter-JORS-May2018-f</dc:title>
  <dc:creator>Davis, Emily L</dc:creator>
  <dc:description/>
  <cp:lastModifiedBy>Zimmerschied, Maura K</cp:lastModifiedBy>
  <cp:revision>72</cp:revision>
  <cp:lastPrinted>2011-05-11T17:30:12Z</cp:lastPrinted>
  <dcterms:created xsi:type="dcterms:W3CDTF">2017-11-02T21:19:41Z</dcterms:created>
  <dcterms:modified xsi:type="dcterms:W3CDTF">2019-02-02T22:23:56Z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0x010100A22E315B1F3C42B49A0E90D2F9AB5AB100A3ADA40348D53C4EA114B46FA9468BEB</vt:lpwstr>
  </property>
  <property fmtid="{D5CDD505-2E9C-101B-9397-08002B2CF9AE}" pid="4" name="Highlight">
    <vt:lpwstr/>
  </property>
  <property fmtid="{D5CDD505-2E9C-101B-9397-08002B2CF9AE}" pid="5" name="FY">
    <vt:lpwstr/>
  </property>
  <property fmtid="{D5CDD505-2E9C-101B-9397-08002B2CF9AE}" pid="6" name="Funding">
    <vt:lpwstr>MSD</vt:lpwstr>
  </property>
  <property fmtid="{D5CDD505-2E9C-101B-9397-08002B2CF9AE}" pid="7" name="ContentType">
    <vt:lpwstr>Slide</vt:lpwstr>
  </property>
  <property fmtid="{D5CDD505-2E9C-101B-9397-08002B2CF9AE}" pid="8" name="Presentation">
    <vt:lpwstr>Vernon-etal-Demeter-JORS-May2018-f</vt:lpwstr>
  </property>
  <property fmtid="{D5CDD505-2E9C-101B-9397-08002B2CF9AE}" pid="9" name="SlideDescription">
    <vt:lpwstr/>
  </property>
</Properties>
</file>