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charset="0"/>
        <a:ea typeface="Arial" charset="0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52" autoAdjust="0"/>
    <p:restoredTop sz="94676" autoAdjust="0"/>
  </p:normalViewPr>
  <p:slideViewPr>
    <p:cSldViewPr>
      <p:cViewPr varScale="1">
        <p:scale>
          <a:sx n="71" d="100"/>
          <a:sy n="71" d="100"/>
        </p:scale>
        <p:origin x="-80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FF41888-78F2-F742-A935-F6190F416EC8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3CFFEC1-03C2-5E43-AF2F-2B7B11D79F85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5849777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fld id="{649F8831-CED1-B044-AB10-2B32BF2ADD5E}" type="slidenum">
              <a:rPr lang="en-US" altLang="x-none">
                <a:solidFill>
                  <a:srgbClr val="000000"/>
                </a:solidFill>
              </a:rPr>
              <a:pPr eaLnBrk="1" hangingPunct="1"/>
              <a:t>1</a:t>
            </a:fld>
            <a:endParaRPr lang="en-US" altLang="x-none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8675DC-C4AB-0A44-90A5-B620355AA3EB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01D84-A59E-C345-9ADA-F4E0AF44368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2129834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F2B1C-24E2-8C4F-97A0-2EC837BF80EF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8B1EA-9360-0E44-828B-D0D49E7E7D81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614565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FF8FB-AD2B-B549-A9A4-3C4A9B0A8F24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2B0114-C185-994E-94A3-1AF2587B7CD9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79157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24903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DC79DB-8D33-2B40-A671-B35010149B36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BFB931-027E-8A43-B968-3CD4E31DABE8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87682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A971B-1D79-A849-9127-B8B5B925B279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339AD4-B118-CC41-BA14-F983125B9FFD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61722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E94A9-26FA-8445-9978-EC792B977EC3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BDFCA0-D10A-C641-B721-F2AC91B2A39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7309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42A168-F4D5-E74E-9BC2-FCDB09006A45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35C08F-54E0-BE49-A0B1-539879FCEE1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843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6C66E-6297-CD46-B69D-0177C66A8491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0B89E-D73F-1847-B0D7-72F6BAFD675E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02204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1A206-BC99-6A49-BEDC-5A965780A4D0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7D6B3-4AFF-C647-AC13-45B58F286B3C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18505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6B0DD-8627-A842-85D9-C41AA027C177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BDE05-50A0-8649-B3ED-ACADED4C16AB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997823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6888-9B35-4E4B-8302-E1F4F101B0A7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49AC9F-444B-E74E-97FE-953AFD25D383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516273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42E4EE3-D128-E245-8636-B37E52495713}" type="datetimeFigureOut">
              <a:rPr lang="en-US"/>
              <a:pPr>
                <a:defRPr/>
              </a:pPr>
              <a:t>3/21/2017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082684E-35C7-9547-84B1-33364CF53F33}" type="slidenum">
              <a:rPr lang="en-US" altLang="x-none"/>
              <a:pPr/>
              <a:t>‹#›</a:t>
            </a:fld>
            <a:endParaRPr lang="en-US" altLang="x-non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631" y="914400"/>
            <a:ext cx="3961106" cy="2971800"/>
          </a:xfrm>
          <a:prstGeom prst="rect">
            <a:avLst/>
          </a:prstGeom>
        </p:spPr>
      </p:pic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400" y="1143000"/>
            <a:ext cx="36576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Determine relevance of marine organic aerosol as a source of ice nucleating particles (INP) in mixed-phase clouds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b="1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Approach</a:t>
            </a:r>
            <a:endParaRPr lang="en-US" sz="1600" b="1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Implement marine organic aerosol emissions into a chemical transport model. Also simulate K-feldspar, a globally important mineral INP source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112713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US" altLang="x-none" sz="3000" b="1" dirty="0" smtClean="0">
                <a:solidFill>
                  <a:srgbClr val="000000"/>
                </a:solidFill>
              </a:rPr>
              <a:t>Marine Organic Spray an Important </a:t>
            </a:r>
            <a:r>
              <a:rPr lang="en-US" altLang="x-none" sz="3000" b="1" dirty="0">
                <a:solidFill>
                  <a:srgbClr val="000000"/>
                </a:solidFill>
              </a:rPr>
              <a:t>C</a:t>
            </a:r>
            <a:r>
              <a:rPr lang="en-US" altLang="x-none" sz="3000" b="1" dirty="0" smtClean="0">
                <a:solidFill>
                  <a:srgbClr val="000000"/>
                </a:solidFill>
              </a:rPr>
              <a:t>ontributor to Cloud Freezing at </a:t>
            </a:r>
            <a:r>
              <a:rPr lang="en-US" altLang="x-none" sz="3000" b="1" dirty="0">
                <a:solidFill>
                  <a:srgbClr val="000000"/>
                </a:solidFill>
              </a:rPr>
              <a:t>H</a:t>
            </a:r>
            <a:r>
              <a:rPr lang="en-US" altLang="x-none" sz="3000" b="1" dirty="0" smtClean="0">
                <a:solidFill>
                  <a:srgbClr val="000000"/>
                </a:solidFill>
              </a:rPr>
              <a:t>igh </a:t>
            </a:r>
            <a:r>
              <a:rPr lang="en-US" altLang="x-none" sz="3000" b="1" dirty="0">
                <a:solidFill>
                  <a:srgbClr val="000000"/>
                </a:solidFill>
              </a:rPr>
              <a:t>L</a:t>
            </a:r>
            <a:r>
              <a:rPr lang="en-US" altLang="x-none" sz="3000" b="1" dirty="0" smtClean="0">
                <a:solidFill>
                  <a:srgbClr val="000000"/>
                </a:solidFill>
              </a:rPr>
              <a:t>atitudes</a:t>
            </a:r>
            <a:endParaRPr lang="en-US" altLang="x-none" sz="3000" b="1" dirty="0">
              <a:solidFill>
                <a:srgbClr val="000000"/>
              </a:solidFill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3810000" y="6096000"/>
            <a:ext cx="5105400" cy="78483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GB" sz="900" dirty="0"/>
              <a:t>Jesús Vergara-Temprado, Benjamin J. Murray, Theodore W. Wilson, Daniel O'Sullivan, Jo Browse, Kirsty J. Pringle, Karin </a:t>
            </a:r>
            <a:r>
              <a:rPr lang="en-GB" sz="900" dirty="0" err="1"/>
              <a:t>Ardon</a:t>
            </a:r>
            <a:r>
              <a:rPr lang="en-GB" sz="900" dirty="0"/>
              <a:t>-Dryer, Allan K. Bertram, Susannah M. Burrows, Darius </a:t>
            </a:r>
            <a:r>
              <a:rPr lang="en-GB" sz="900" dirty="0" err="1"/>
              <a:t>Ceburnis</a:t>
            </a:r>
            <a:r>
              <a:rPr lang="en-GB" sz="900" dirty="0"/>
              <a:t>, Paul J., Ryan H. Mason, Colin D. O'Dowd, Matteo Rinaldi, and Ken S. </a:t>
            </a:r>
            <a:r>
              <a:rPr lang="en-GB" sz="900" dirty="0" err="1" smtClean="0"/>
              <a:t>Carslaw</a:t>
            </a:r>
            <a:r>
              <a:rPr lang="en-GB" sz="900" dirty="0" smtClean="0"/>
              <a:t> </a:t>
            </a:r>
            <a:r>
              <a:rPr lang="en-US" sz="900" dirty="0" smtClean="0"/>
              <a:t>2017. “Contribution </a:t>
            </a:r>
            <a:r>
              <a:rPr lang="en-US" sz="900" dirty="0"/>
              <a:t>of </a:t>
            </a:r>
            <a:r>
              <a:rPr lang="en-US" sz="900" dirty="0" smtClean="0"/>
              <a:t>Feldspar </a:t>
            </a:r>
            <a:r>
              <a:rPr lang="en-US" sz="900" dirty="0"/>
              <a:t>and </a:t>
            </a:r>
            <a:r>
              <a:rPr lang="en-US" sz="900" dirty="0" smtClean="0"/>
              <a:t>Marine Organic Aerosols </a:t>
            </a:r>
            <a:r>
              <a:rPr lang="en-US" sz="900" dirty="0"/>
              <a:t>to </a:t>
            </a:r>
            <a:r>
              <a:rPr lang="en-US" sz="900" dirty="0" smtClean="0"/>
              <a:t>Global Ice Nucleating Particle Concentrations.” </a:t>
            </a:r>
            <a:r>
              <a:rPr lang="en-US" sz="900" i="1" dirty="0" smtClean="0"/>
              <a:t>Atmospheric Chemistry and Physics </a:t>
            </a:r>
            <a:r>
              <a:rPr lang="en-US" sz="900" dirty="0" smtClean="0"/>
              <a:t>17, 3637-3658. DOI: 10.5194/acp-17-3637-2017</a:t>
            </a:r>
            <a:endParaRPr lang="en-US" altLang="en-US" sz="9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7543800" y="2133600"/>
            <a:ext cx="15240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 smtClean="0">
                <a:solidFill>
                  <a:srgbClr val="0000FF"/>
                </a:solidFill>
                <a:latin typeface="Arial" charset="0"/>
              </a:rPr>
              <a:t>Percentage of days (March-May) when marine organic aerosol provides dominant source of INP at ambient temperature</a:t>
            </a:r>
            <a:endParaRPr lang="en-US" altLang="en-US" sz="1200" b="1" dirty="0">
              <a:solidFill>
                <a:srgbClr val="0000FF"/>
              </a:solidFill>
              <a:latin typeface="Arial" charset="0"/>
            </a:endParaRPr>
          </a:p>
        </p:txBody>
      </p:sp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505200" y="3733800"/>
            <a:ext cx="56388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1313" indent="-287338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3200">
                <a:solidFill>
                  <a:schemeClr val="tx1"/>
                </a:solidFill>
                <a:latin typeface="Calibri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800">
                <a:solidFill>
                  <a:schemeClr val="tx1"/>
                </a:solidFill>
                <a:latin typeface="Calibri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tabLst>
                <a:tab pos="338138" algn="l"/>
              </a:tabLst>
              <a:defRPr sz="2400">
                <a:solidFill>
                  <a:schemeClr val="tx1"/>
                </a:solidFill>
                <a:latin typeface="Calibri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tabLst>
                <a:tab pos="338138" algn="l"/>
              </a:tabLst>
              <a:defRPr sz="2000">
                <a:solidFill>
                  <a:schemeClr val="tx1"/>
                </a:solidFill>
                <a:latin typeface="Calibri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Impact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Marine organic aerosol is estimated to be the dominant summertime source of INP at latitudes south of 60 S, and a dominant source at locations in the Northern Hemisphere on many days each month.</a:t>
            </a:r>
          </a:p>
          <a:p>
            <a:pPr eaLnBrk="1" hangingPunct="1">
              <a:spcBef>
                <a:spcPct val="15000"/>
              </a:spcBef>
              <a:buFont typeface="Arial" charset="0"/>
              <a:buChar char="●"/>
            </a:pPr>
            <a:r>
              <a:rPr lang="en-US" altLang="en-US" sz="1600" dirty="0" smtClean="0">
                <a:solidFill>
                  <a:srgbClr val="000000"/>
                </a:solidFill>
              </a:rPr>
              <a:t>This work shows that the contributions to ice nucleation by both marine organic aerosol and K-feldspar need to be treated in global atmospheric models in order to adequately represent the distribution of INP.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3810000"/>
            <a:ext cx="3429000" cy="259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Simulate the number of these two particle types capable of causing cloud droplet freezing at the model’s ambient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temperature and compare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with observations of ambient INP</a:t>
            </a:r>
          </a:p>
          <a:p>
            <a:pPr marL="285750" lvl="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Calculate </a:t>
            </a:r>
            <a:r>
              <a:rPr lang="en-US" sz="1600" dirty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the number of days on which marine organics </a:t>
            </a:r>
            <a:r>
              <a:rPr lang="en-US" sz="1600" dirty="0" smtClean="0">
                <a:solidFill>
                  <a:prstClr val="black"/>
                </a:solidFill>
                <a:latin typeface="Calibri" pitchFamily="34" charset="0"/>
                <a:ea typeface="+mn-ea"/>
                <a:cs typeface="Arial" pitchFamily="34" charset="0"/>
              </a:rPr>
              <a:t>dominate INP because aerosol concentrations are highly variable over time</a:t>
            </a:r>
            <a:endParaRPr lang="en-US" sz="1600" dirty="0">
              <a:solidFill>
                <a:prstClr val="black"/>
              </a:solidFill>
              <a:latin typeface="Calibri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188</TotalTime>
  <Words>281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DOE-Sample-Slide-Highlights-Template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Burrows, Susannah</dc:creator>
  <cp:lastModifiedBy>JOvink</cp:lastModifiedBy>
  <cp:revision>11</cp:revision>
  <cp:lastPrinted>2011-05-11T17:30:12Z</cp:lastPrinted>
  <dcterms:created xsi:type="dcterms:W3CDTF">2017-03-07T23:52:44Z</dcterms:created>
  <dcterms:modified xsi:type="dcterms:W3CDTF">2017-03-21T22:18:39Z</dcterms:modified>
</cp:coreProperties>
</file>