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8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6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82DD-CC38-4ECA-8FEE-44FA1BF9DD0C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C163-A571-478F-ABDB-2C5CD955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6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85875" y="236538"/>
            <a:ext cx="6934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b="1">
                <a:latin typeface="Arial" pitchFamily="34" charset="0"/>
              </a:rPr>
              <a:t> </a:t>
            </a:r>
            <a:r>
              <a:rPr kumimoji="1" lang="en-US" altLang="zh-CN" sz="2000" b="1">
                <a:latin typeface="Arial" pitchFamily="34" charset="0"/>
              </a:rPr>
              <a:t>Projected Intensification of Subseasonal Temperature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CN" sz="2000" b="1">
                <a:latin typeface="Arial" pitchFamily="34" charset="0"/>
              </a:rPr>
              <a:t>Variability and Heat Waves in the Great Plains</a:t>
            </a:r>
            <a:endParaRPr kumimoji="1" lang="zh-CN" altLang="en-US" sz="2000" b="1">
              <a:latin typeface="Arial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048000" y="1022350"/>
            <a:ext cx="315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1400" b="1">
                <a:solidFill>
                  <a:schemeClr val="tx2"/>
                </a:solidFill>
                <a:latin typeface="Arial" pitchFamily="34" charset="0"/>
              </a:rPr>
              <a:t>Haiyan Teng and Grant Branstator </a:t>
            </a:r>
            <a:endParaRPr kumimoji="1" lang="zh-CN" altLang="en-US" sz="1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4876800" y="1492250"/>
            <a:ext cx="3962400" cy="4792663"/>
          </a:xfrm>
          <a:prstGeom prst="rect">
            <a:avLst/>
          </a:prstGeom>
        </p:spPr>
        <p:txBody>
          <a:bodyPr lIns="91435" tIns="45718" rIns="91435" bIns="4571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kumimoji="1" lang="en-US" altLang="zh-CN" sz="1800" b="1"/>
              <a:t>Objective</a:t>
            </a:r>
          </a:p>
          <a:p>
            <a:pPr>
              <a:buFont typeface="Arial" charset="0"/>
              <a:buChar char="•"/>
              <a:defRPr/>
            </a:pPr>
            <a:r>
              <a:rPr kumimoji="1" lang="en-US" altLang="zh-CN" sz="1400"/>
              <a:t>Diagnose summertime subseasonal temperature variability change in response to anthropogenic forcing</a:t>
            </a:r>
          </a:p>
          <a:p>
            <a:pPr>
              <a:buFont typeface="Arial" charset="0"/>
              <a:buChar char="•"/>
              <a:defRPr/>
            </a:pPr>
            <a:r>
              <a:rPr kumimoji="1" lang="en-US" altLang="zh-CN" sz="1400"/>
              <a:t>Understand the mechanism for possible changes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kumimoji="1" lang="en-US" altLang="zh-CN" sz="1800" b="1"/>
              <a:t>Approach</a:t>
            </a:r>
          </a:p>
          <a:p>
            <a:pPr>
              <a:buFont typeface="Arial" charset="0"/>
              <a:buChar char="•"/>
              <a:defRPr/>
            </a:pPr>
            <a:r>
              <a:rPr kumimoji="1" lang="en-US" altLang="zh-CN" sz="1400"/>
              <a:t>Analyze the CESM1 large ensemble </a:t>
            </a:r>
          </a:p>
          <a:p>
            <a:pPr>
              <a:buFont typeface="Arial" charset="0"/>
              <a:buChar char="•"/>
              <a:defRPr/>
            </a:pPr>
            <a:r>
              <a:rPr kumimoji="1" lang="en-US" altLang="zh-CN" sz="1400"/>
              <a:t>Use a linear stationary wave model to help interpret the CESM1 results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kumimoji="1" lang="en-US" altLang="zh-CN" sz="1800" b="1"/>
              <a:t>Impact</a:t>
            </a:r>
          </a:p>
          <a:p>
            <a:pPr>
              <a:buFont typeface="Arial" charset="0"/>
              <a:buChar char="•"/>
              <a:defRPr/>
            </a:pPr>
            <a:r>
              <a:rPr lang="en-US" altLang="zh-CN" sz="1400"/>
              <a:t>Summertime subseasonal temperature variability in the US Great Plains is enhanced by approximately 20% in 2070-2100 relative to 1980-2010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zh-CN" sz="1400"/>
              <a:t>The intensified future temperature variability and heat waves are caused by enhanced atmosphere-land interaction due to future warmer/drier mean climate,  rather than amplified planetary wave variability as suggested by numerous hypotheses.</a:t>
            </a:r>
            <a:endParaRPr kumimoji="1" lang="en-US" altLang="zh-CN" sz="1400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6303963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1000" i="1">
                <a:solidFill>
                  <a:schemeClr val="tx2"/>
                </a:solidFill>
                <a:latin typeface="Arial" pitchFamily="34" charset="0"/>
              </a:rPr>
              <a:t>Teng, H. and G. Branstator, 2016: Projected intensification of subseasonal temperature variability and heat waves in the Great Plains, Geophy. Res. Lett. in press.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1000" i="1">
                <a:solidFill>
                  <a:schemeClr val="tx2"/>
                </a:solidFill>
                <a:latin typeface="Arial" pitchFamily="34" charset="0"/>
              </a:rPr>
              <a:t> </a:t>
            </a:r>
            <a:endParaRPr kumimoji="1" lang="zh-CN" altLang="en-US" sz="1000" i="1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40652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6900" y="5146675"/>
            <a:ext cx="426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i="1">
                <a:solidFill>
                  <a:schemeClr val="tx2"/>
                </a:solidFill>
                <a:latin typeface="Arial" pitchFamily="34" charset="0"/>
              </a:rPr>
              <a:t>Change in JJA seasonal mean and subseasonal variability from 1980-2010 to 2070-2100 in CESM1-LE. a) and c), seasonal mean change in surface air temperature (TAS) and 200 hPa zonal wind (u200) respectively.  b) and d), percentage change in standard deviation of 20-90day filtered TAS and 200 hPa meridional wind (v200). </a:t>
            </a:r>
            <a:endParaRPr lang="zh-CN" altLang="en-US" sz="1000" i="1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3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Shearer</dc:creator>
  <cp:lastModifiedBy>Stephanie Shearer</cp:lastModifiedBy>
  <cp:revision>1</cp:revision>
  <dcterms:created xsi:type="dcterms:W3CDTF">2016-11-28T21:15:58Z</dcterms:created>
  <dcterms:modified xsi:type="dcterms:W3CDTF">2016-11-28T21:16:16Z</dcterms:modified>
</cp:coreProperties>
</file>