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E" initials="SKE" lastIdx="4" clrIdx="0">
    <p:extLst>
      <p:ext uri="{19B8F6BF-5375-455C-9EA6-DF929625EA0E}">
        <p15:presenceInfo xmlns:p15="http://schemas.microsoft.com/office/powerpoint/2012/main" userId="S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BDE285-1E8F-48DB-9606-81D7A7492645}" v="25" dt="2020-06-16T14:13:35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25" autoAdjust="0"/>
  </p:normalViewPr>
  <p:slideViewPr>
    <p:cSldViewPr>
      <p:cViewPr varScale="1">
        <p:scale>
          <a:sx n="110" d="100"/>
          <a:sy n="110" d="100"/>
        </p:scale>
        <p:origin x="142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B070D3D-8150-41D0-92FC-E2EA11A3C3F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01" b="1223"/>
          <a:stretch/>
        </p:blipFill>
        <p:spPr>
          <a:xfrm>
            <a:off x="6490944" y="2867655"/>
            <a:ext cx="2351242" cy="1273710"/>
          </a:xfrm>
          <a:prstGeom prst="rect">
            <a:avLst/>
          </a:prstGeom>
        </p:spPr>
      </p:pic>
      <p:pic>
        <p:nvPicPr>
          <p:cNvPr id="13" name="Picture 9">
            <a:extLst>
              <a:ext uri="{FF2B5EF4-FFF2-40B4-BE49-F238E27FC236}">
                <a16:creationId xmlns:a16="http://schemas.microsoft.com/office/drawing/2014/main" id="{ABEAD557-F1C1-4ED9-BEEB-1CAF4F68426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37" r="20762" b="1686"/>
          <a:stretch/>
        </p:blipFill>
        <p:spPr bwMode="auto">
          <a:xfrm>
            <a:off x="4571999" y="2867656"/>
            <a:ext cx="1977695" cy="1273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FB0A4D6-2AB4-E446-B1AB-3BCA695561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2" b="51352"/>
          <a:stretch/>
        </p:blipFill>
        <p:spPr>
          <a:xfrm>
            <a:off x="6490944" y="1317089"/>
            <a:ext cx="2351242" cy="1273710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119426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ts val="252"/>
              </a:spcBef>
              <a:buFont typeface="Calibri" panose="020F0502020204030204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Test the applicability of two methods - simple pattern scaling and time-shift - of climate model output emulation to represent indices of temperature and precipitation extremes.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Calibri" panose="020F0502020204030204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Used several initial condition ensembles from CESM1-CAM5 to compute 5 indices of temperature extremes and 5 indices of precipitation extremes.</a:t>
            </a:r>
          </a:p>
          <a:p>
            <a:pPr marL="285750" indent="-285750">
              <a:spcBef>
                <a:spcPct val="15000"/>
              </a:spcBef>
              <a:buFont typeface="Calibri" panose="020F0502020204030204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Identified indices that present special challenges to the emulation and investigated the reasons for the lower performance in some regions of the world.</a:t>
            </a:r>
          </a:p>
          <a:p>
            <a:pPr marL="285750" indent="-285750">
              <a:spcBef>
                <a:spcPct val="15000"/>
              </a:spcBef>
              <a:buFont typeface="Calibri" panose="020F0502020204030204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Devised a novel performance metric able to distinguish systematic error from the noise of internal variability, when initial condition ensembles are available to train the emulators.</a:t>
            </a:r>
            <a:endParaRPr lang="en-US" alt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400" b="1" dirty="0"/>
              <a:t>Impact</a:t>
            </a:r>
          </a:p>
          <a:p>
            <a:pPr marL="285750" indent="-285750" eaLnBrk="1" hangingPunct="1">
              <a:spcBef>
                <a:spcPct val="15000"/>
              </a:spcBef>
              <a:buFont typeface="Calibri" panose="020F050202020403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Most indices were well emulated by the two methods.</a:t>
            </a:r>
          </a:p>
          <a:p>
            <a:pPr marL="285750" indent="-285750" eaLnBrk="1" hangingPunct="1">
              <a:spcBef>
                <a:spcPct val="15000"/>
              </a:spcBef>
              <a:buFont typeface="Calibri" panose="020F050202020403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Representing extremes in a computationally efficient manner enhances impact modeling, because many significant impacts are driven by extremes of temperature and precipitation.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latin typeface="Arial" panose="020B0604020202020204" pitchFamily="34" charset="0"/>
              </a:rPr>
              <a:t>Emulating Climate Extreme Indices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46777" y="6172200"/>
            <a:ext cx="4358247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/>
              <a:t>Tebaldi C, AA Armbruster, HP Engler, and R Link. 2020. “Emulating climate extreme indices,”</a:t>
            </a:r>
            <a:r>
              <a:rPr lang="en-US" sz="1000" i="1" dirty="0"/>
              <a:t> Environmental Research Letters </a:t>
            </a:r>
            <a:r>
              <a:rPr lang="en-US" sz="1000" dirty="0"/>
              <a:t>in press.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/>
              <a:t>DOI: 10.1088/1748-9326/ab8332</a:t>
            </a:r>
            <a:endParaRPr lang="en-US" altLang="en-US" sz="1000" dirty="0">
              <a:latin typeface="+mn-lt"/>
            </a:endParaRPr>
          </a:p>
        </p:txBody>
      </p:sp>
      <p:pic>
        <p:nvPicPr>
          <p:cNvPr id="308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2" r="20762" b="51351"/>
          <a:stretch/>
        </p:blipFill>
        <p:spPr bwMode="auto">
          <a:xfrm>
            <a:off x="4571999" y="1317090"/>
            <a:ext cx="1977695" cy="1273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2" y="4233899"/>
            <a:ext cx="424012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This figure shows the performance of simple pattern scaling in emulating two indices, one measuring precipitation intensity (left) and one measuring length of heatwaves (right). The upper panels show a measure of systematic error, with the index on the right revealing areas of large errors (red hues). The lower panels show a measure of internal variability of emulated versus true quantities, showing that pattern scaling reduces internal variability.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9F8D-0DB0-4E30-A609-DAF36E4A3A88}"/>
              </a:ext>
            </a:extLst>
          </p:cNvPr>
          <p:cNvSpPr txBox="1"/>
          <p:nvPr/>
        </p:nvSpPr>
        <p:spPr>
          <a:xfrm>
            <a:off x="4571999" y="1040091"/>
            <a:ext cx="381000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Error of Approximation/Internal Variance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1F8A00-FCB5-4679-A00A-3D74A94467A4}"/>
              </a:ext>
            </a:extLst>
          </p:cNvPr>
          <p:cNvSpPr txBox="1"/>
          <p:nvPr/>
        </p:nvSpPr>
        <p:spPr>
          <a:xfrm>
            <a:off x="4571999" y="2624982"/>
            <a:ext cx="381000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Emulator Variance/Internal Variance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1B91AB-49F3-4555-B8F2-A4FFBE346B29}"/>
              </a:ext>
            </a:extLst>
          </p:cNvPr>
          <p:cNvSpPr txBox="1"/>
          <p:nvPr/>
        </p:nvSpPr>
        <p:spPr>
          <a:xfrm>
            <a:off x="8696236" y="2826067"/>
            <a:ext cx="435509" cy="12695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50" b="1" dirty="0"/>
              <a:t>2.0</a:t>
            </a:r>
          </a:p>
          <a:p>
            <a:endParaRPr lang="en-US" sz="850" b="1" dirty="0"/>
          </a:p>
          <a:p>
            <a:r>
              <a:rPr lang="en-US" sz="850" b="1" dirty="0"/>
              <a:t>1.5</a:t>
            </a:r>
          </a:p>
          <a:p>
            <a:endParaRPr lang="en-US" sz="850" b="1" dirty="0"/>
          </a:p>
          <a:p>
            <a:r>
              <a:rPr lang="en-US" sz="850" b="1" dirty="0"/>
              <a:t>1.0</a:t>
            </a:r>
          </a:p>
          <a:p>
            <a:endParaRPr lang="en-US" sz="850" b="1" dirty="0"/>
          </a:p>
          <a:p>
            <a:r>
              <a:rPr lang="en-US" sz="850" b="1" dirty="0"/>
              <a:t>0.5</a:t>
            </a:r>
          </a:p>
          <a:p>
            <a:endParaRPr lang="en-US" sz="850" b="1" dirty="0"/>
          </a:p>
          <a:p>
            <a:r>
              <a:rPr lang="en-US" sz="850" b="1" dirty="0"/>
              <a:t>0.0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102E29-5983-4C40-8CF8-9EE9B4BB1AEC}"/>
              </a:ext>
            </a:extLst>
          </p:cNvPr>
          <p:cNvSpPr txBox="1"/>
          <p:nvPr/>
        </p:nvSpPr>
        <p:spPr>
          <a:xfrm>
            <a:off x="8696236" y="1271369"/>
            <a:ext cx="435509" cy="12695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50" b="1" dirty="0"/>
              <a:t>4.0</a:t>
            </a:r>
          </a:p>
          <a:p>
            <a:endParaRPr lang="en-US" sz="850" b="1" dirty="0"/>
          </a:p>
          <a:p>
            <a:r>
              <a:rPr lang="en-US" sz="850" b="1" dirty="0"/>
              <a:t>3.0</a:t>
            </a:r>
          </a:p>
          <a:p>
            <a:endParaRPr lang="en-US" sz="850" b="1" dirty="0"/>
          </a:p>
          <a:p>
            <a:r>
              <a:rPr lang="en-US" sz="850" b="1" dirty="0"/>
              <a:t>2.0</a:t>
            </a:r>
          </a:p>
          <a:p>
            <a:endParaRPr lang="en-US" sz="850" b="1" dirty="0"/>
          </a:p>
          <a:p>
            <a:r>
              <a:rPr lang="en-US" sz="850" b="1" dirty="0"/>
              <a:t>1.0</a:t>
            </a:r>
          </a:p>
          <a:p>
            <a:endParaRPr lang="en-US" sz="850" b="1" dirty="0"/>
          </a:p>
          <a:p>
            <a:r>
              <a:rPr lang="en-US" sz="850" b="1" dirty="0"/>
              <a:t>0.0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70E522F245494EA77EFF76711DEDA0" ma:contentTypeVersion="11" ma:contentTypeDescription="Create a new document." ma:contentTypeScope="" ma:versionID="a1d14f3f6fe448b06155f19f6bb143f9">
  <xsd:schema xmlns:xsd="http://www.w3.org/2001/XMLSchema" xmlns:xs="http://www.w3.org/2001/XMLSchema" xmlns:p="http://schemas.microsoft.com/office/2006/metadata/properties" xmlns:ns3="78c64682-b611-4d8a-aa0d-a7aafe7d834f" xmlns:ns4="bda44e96-c344-4f77-a4f5-a07d55881a23" targetNamespace="http://schemas.microsoft.com/office/2006/metadata/properties" ma:root="true" ma:fieldsID="8f84a82847772af9e3647f8695c9e374" ns3:_="" ns4:_="">
    <xsd:import namespace="78c64682-b611-4d8a-aa0d-a7aafe7d834f"/>
    <xsd:import namespace="bda44e96-c344-4f77-a4f5-a07d55881a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c64682-b611-4d8a-aa0d-a7aafe7d8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44e96-c344-4f77-a4f5-a07d55881a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bda44e96-c344-4f77-a4f5-a07d55881a23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8c64682-b611-4d8a-aa0d-a7aafe7d834f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0121AE8-EC7B-47F7-AF83-A7271C301F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c64682-b611-4d8a-aa0d-a7aafe7d834f"/>
    <ds:schemaRef ds:uri="bda44e96-c344-4f77-a4f5-a07d55881a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911B19-3396-495B-A86A-5B5E8D9A95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6269</TotalTime>
  <Words>292</Words>
  <Application>Microsoft Office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14</cp:revision>
  <cp:lastPrinted>2011-05-11T17:30:12Z</cp:lastPrinted>
  <dcterms:created xsi:type="dcterms:W3CDTF">2017-11-02T21:19:41Z</dcterms:created>
  <dcterms:modified xsi:type="dcterms:W3CDTF">2020-06-22T17:35:12Z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0x010100F270E522F245494EA77EFF76711DEDA0</vt:lpwstr>
  </property>
</Properties>
</file>