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66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BF073-468E-4289-BD93-9A34A50E26B8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A6FE-FA6D-423B-AB4B-A5F4D281C0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105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BF073-468E-4289-BD93-9A34A50E26B8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A6FE-FA6D-423B-AB4B-A5F4D281C0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867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BF073-468E-4289-BD93-9A34A50E26B8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A6FE-FA6D-423B-AB4B-A5F4D281C0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650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BF073-468E-4289-BD93-9A34A50E26B8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A6FE-FA6D-423B-AB4B-A5F4D281C0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638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BF073-468E-4289-BD93-9A34A50E26B8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A6FE-FA6D-423B-AB4B-A5F4D281C0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500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BF073-468E-4289-BD93-9A34A50E26B8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A6FE-FA6D-423B-AB4B-A5F4D281C0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167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BF073-468E-4289-BD93-9A34A50E26B8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A6FE-FA6D-423B-AB4B-A5F4D281C0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941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BF073-468E-4289-BD93-9A34A50E26B8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A6FE-FA6D-423B-AB4B-A5F4D281C0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79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BF073-468E-4289-BD93-9A34A50E26B8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A6FE-FA6D-423B-AB4B-A5F4D281C0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579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BF073-468E-4289-BD93-9A34A50E26B8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A6FE-FA6D-423B-AB4B-A5F4D281C0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567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BF073-468E-4289-BD93-9A34A50E26B8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A6FE-FA6D-423B-AB4B-A5F4D281C0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599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BF073-468E-4289-BD93-9A34A50E26B8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5A6FE-FA6D-423B-AB4B-A5F4D281C0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213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03" y="-3175"/>
            <a:ext cx="9158103" cy="663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158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NCAR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Shearer</dc:creator>
  <cp:lastModifiedBy>Stephanie Shearer</cp:lastModifiedBy>
  <cp:revision>2</cp:revision>
  <dcterms:created xsi:type="dcterms:W3CDTF">2016-11-28T21:08:51Z</dcterms:created>
  <dcterms:modified xsi:type="dcterms:W3CDTF">2016-11-28T21:09:23Z</dcterms:modified>
</cp:coreProperties>
</file>