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073-468E-4289-BD93-9A34A50E26B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A6FE-FA6D-423B-AB4B-A5F4D281C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0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073-468E-4289-BD93-9A34A50E26B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A6FE-FA6D-423B-AB4B-A5F4D281C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6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073-468E-4289-BD93-9A34A50E26B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A6FE-FA6D-423B-AB4B-A5F4D281C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5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073-468E-4289-BD93-9A34A50E26B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A6FE-FA6D-423B-AB4B-A5F4D281C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3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073-468E-4289-BD93-9A34A50E26B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A6FE-FA6D-423B-AB4B-A5F4D281C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0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073-468E-4289-BD93-9A34A50E26B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A6FE-FA6D-423B-AB4B-A5F4D281C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6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073-468E-4289-BD93-9A34A50E26B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A6FE-FA6D-423B-AB4B-A5F4D281C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4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073-468E-4289-BD93-9A34A50E26B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A6FE-FA6D-423B-AB4B-A5F4D281C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7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073-468E-4289-BD93-9A34A50E26B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A6FE-FA6D-423B-AB4B-A5F4D281C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7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073-468E-4289-BD93-9A34A50E26B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A6FE-FA6D-423B-AB4B-A5F4D281C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6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073-468E-4289-BD93-9A34A50E26B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A6FE-FA6D-423B-AB4B-A5F4D281C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9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BF073-468E-4289-BD93-9A34A50E26B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5A6FE-FA6D-423B-AB4B-A5F4D281C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1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03" y="-3175"/>
            <a:ext cx="9158103" cy="663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58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2</cp:revision>
  <dcterms:created xsi:type="dcterms:W3CDTF">2016-11-28T21:08:51Z</dcterms:created>
  <dcterms:modified xsi:type="dcterms:W3CDTF">2016-11-28T21:09:23Z</dcterms:modified>
</cp:coreProperties>
</file>