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5BC"/>
    <a:srgbClr val="E86E25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804" autoAdjust="0"/>
    <p:restoredTop sz="94878" autoAdjust="0"/>
  </p:normalViewPr>
  <p:slideViewPr>
    <p:cSldViewPr snapToGrid="0" snapToObjects="1">
      <p:cViewPr varScale="1">
        <p:scale>
          <a:sx n="139" d="100"/>
          <a:sy n="139" d="100"/>
        </p:scale>
        <p:origin x="2600" y="176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76" y="6293638"/>
            <a:ext cx="548640" cy="5240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review of modeling paradigms of plant root nutrient acquisition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2944522" y="6276994"/>
            <a:ext cx="3758029" cy="572347"/>
          </a:xfrm>
        </p:spPr>
        <p:txBody>
          <a:bodyPr/>
          <a:lstStyle/>
          <a:p>
            <a:pPr>
              <a:lnSpc>
                <a:spcPts val="1200"/>
              </a:lnSpc>
            </a:pPr>
            <a:r>
              <a:rPr lang="en-US" sz="1050" b="1" dirty="0"/>
              <a:t>Tang, J.-Y. and Riley, W. J.: </a:t>
            </a:r>
            <a:r>
              <a:rPr lang="en-US" sz="1100" b="1" dirty="0"/>
              <a:t>On the modeling paradigm of plant root nutrient acquisition. </a:t>
            </a:r>
            <a:r>
              <a:rPr lang="en-US" sz="1100" b="1" i="1" dirty="0"/>
              <a:t>Plant Soil</a:t>
            </a:r>
            <a:r>
              <a:rPr lang="en-US" sz="1100" b="1" dirty="0"/>
              <a:t> (2021). https://</a:t>
            </a:r>
            <a:r>
              <a:rPr lang="en-US" sz="1100" b="1" dirty="0" err="1"/>
              <a:t>doi.org</a:t>
            </a:r>
            <a:r>
              <a:rPr lang="en-US" sz="1100" b="1" dirty="0"/>
              <a:t>/10.1007/s11104-020-04798-5</a:t>
            </a:r>
            <a:r>
              <a:rPr lang="en-US" sz="1050" b="1" dirty="0"/>
              <a:t>. 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3566742" y="4005864"/>
            <a:ext cx="5566101" cy="278130"/>
          </a:xfrm>
        </p:spPr>
        <p:txBody>
          <a:bodyPr/>
          <a:lstStyle/>
          <a:p>
            <a:r>
              <a:rPr lang="en-US" dirty="0"/>
              <a:t>Research Details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3566743" y="2343927"/>
            <a:ext cx="5653484" cy="274638"/>
          </a:xfrm>
        </p:spPr>
        <p:txBody>
          <a:bodyPr/>
          <a:lstStyle/>
          <a:p>
            <a:r>
              <a:rPr lang="en-US" dirty="0"/>
              <a:t>Significance and Impact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3387841" y="1074463"/>
            <a:ext cx="5566100" cy="1214209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500" dirty="0"/>
              <a:t>Land models need robust mechanistic representation of plant root nutrient acquisition.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500" dirty="0"/>
              <a:t>We reviewed three existing modeling paradigms and their relationships to relevant biogeochemical processes and observations.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3566742" y="782639"/>
            <a:ext cx="5566101" cy="274638"/>
          </a:xfrm>
        </p:spPr>
        <p:txBody>
          <a:bodyPr/>
          <a:lstStyle/>
          <a:p>
            <a:r>
              <a:rPr lang="en-US" dirty="0"/>
              <a:t>Scientific Achievement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3387840" y="2658294"/>
            <a:ext cx="5467065" cy="1355105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500" dirty="0"/>
              <a:t>Only the capacity-based approach was found to be able to resolve essential biogeochemical processes.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500" dirty="0"/>
              <a:t>Plant-shoot nutrient coupling is asynchronous such that root nutrient uptake can occur in the absence of photosynthesis.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5"/>
          </p:nvPr>
        </p:nvSpPr>
        <p:spPr>
          <a:xfrm>
            <a:off x="3618214" y="4311433"/>
            <a:ext cx="5335727" cy="173268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We reviewed the biogeochemistry involved in plant root nutrient uptake.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We reviewed empirical data on temporal nutrient uptake.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We examined three modeling paradigms against the biogeochemical principles and empirical observations.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We are integrating these finding into ELM.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6CB0647-9667-CE4B-B20A-3E64E0674CF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86" y="792736"/>
            <a:ext cx="2451100" cy="27813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A005DB6-2EC6-634E-B3E2-B9F5CF12FF27}"/>
              </a:ext>
            </a:extLst>
          </p:cNvPr>
          <p:cNvSpPr/>
          <p:nvPr/>
        </p:nvSpPr>
        <p:spPr>
          <a:xfrm>
            <a:off x="252755" y="3512543"/>
            <a:ext cx="33139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Figure. Plant root nutrient acquisition involves the coupling of three classes of processes: (NA1) activity of nutrient acquiring proteins (i.e., pumps, transporters, and channels distributed over the lipid bilayer membrane of root or mycorrhizal cells, and is typified by </a:t>
            </a:r>
            <a:r>
              <a:rPr lang="en-US" sz="1400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light blue</a:t>
            </a:r>
            <a:r>
              <a:rPr lang="en-US" sz="14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carrier enzymes</a:t>
            </a:r>
            <a:r>
              <a:rPr lang="en-US" sz="14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), (NA2) maintenance of nutrient stoichiometry (which </a:t>
            </a:r>
            <a:r>
              <a:rPr lang="en-US" sz="1400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signals</a:t>
            </a:r>
            <a:r>
              <a:rPr lang="en-US" sz="14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nutrient demand as indicated by </a:t>
            </a:r>
            <a:r>
              <a:rPr lang="en-US" sz="1400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purple arrows</a:t>
            </a:r>
            <a:r>
              <a:rPr lang="en-US" sz="14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), and (NA3) energy expenditure (indicated by the </a:t>
            </a:r>
            <a:r>
              <a:rPr lang="en-US" sz="1400" i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orange sun-shape</a:t>
            </a:r>
            <a:r>
              <a:rPr lang="en-US" sz="14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2232</TotalTime>
  <Words>246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Mincho</vt:lpstr>
      <vt:lpstr>Arial</vt:lpstr>
      <vt:lpstr>Calibri</vt:lpstr>
      <vt:lpstr>Times New Roman</vt:lpstr>
      <vt:lpstr>EESA Highlights</vt:lpstr>
      <vt:lpstr>A review of modeling paradigms of plant root nutrient acquisition</vt:lpstr>
    </vt:vector>
  </TitlesOfParts>
  <Company>LBNL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William Riley</cp:lastModifiedBy>
  <cp:revision>132</cp:revision>
  <dcterms:created xsi:type="dcterms:W3CDTF">2016-02-10T19:06:12Z</dcterms:created>
  <dcterms:modified xsi:type="dcterms:W3CDTF">2021-01-14T23:31:44Z</dcterms:modified>
</cp:coreProperties>
</file>