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5BC"/>
    <a:srgbClr val="E86E25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5" autoAdjust="0"/>
    <p:restoredTop sz="94878" autoAdjust="0"/>
  </p:normalViewPr>
  <p:slideViewPr>
    <p:cSldViewPr snapToGrid="0" snapToObjects="1">
      <p:cViewPr varScale="1">
        <p:scale>
          <a:sx n="110" d="100"/>
          <a:sy n="110" d="100"/>
        </p:scale>
        <p:origin x="192" y="1888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4219356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77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77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572" y="6294121"/>
            <a:ext cx="73152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435" y="6293638"/>
            <a:ext cx="731520" cy="52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1" y="330201"/>
            <a:ext cx="12187767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4234" y="311151"/>
            <a:ext cx="12187767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1" y="263526"/>
            <a:ext cx="12187767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12192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4233" y="557213"/>
            <a:ext cx="12196233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1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0" name="Picture 1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2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102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2/eap.2458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F095F797-F812-6E41-9090-390AD1A9A126}"/>
              </a:ext>
            </a:extLst>
          </p:cNvPr>
          <p:cNvSpPr txBox="1">
            <a:spLocks/>
          </p:cNvSpPr>
          <p:nvPr/>
        </p:nvSpPr>
        <p:spPr>
          <a:xfrm>
            <a:off x="5924939" y="2260519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Approach and Results 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19DA9F49-853D-3146-A395-3AD79BA5354B}"/>
              </a:ext>
            </a:extLst>
          </p:cNvPr>
          <p:cNvSpPr txBox="1">
            <a:spLocks/>
          </p:cNvSpPr>
          <p:nvPr/>
        </p:nvSpPr>
        <p:spPr>
          <a:xfrm>
            <a:off x="5924939" y="3832350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7D139619-7373-4C56-8868-37677A1357BD}"/>
              </a:ext>
            </a:extLst>
          </p:cNvPr>
          <p:cNvSpPr txBox="1">
            <a:spLocks/>
          </p:cNvSpPr>
          <p:nvPr/>
        </p:nvSpPr>
        <p:spPr>
          <a:xfrm>
            <a:off x="5924939" y="759576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Challenges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9779CF3-A3CB-4045-97FF-FB6B84517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577" y="6253947"/>
            <a:ext cx="1008809" cy="5879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Finding Liebig’s Law of the Minimum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6"/>
          </p:nvPr>
        </p:nvSpPr>
        <p:spPr>
          <a:xfrm>
            <a:off x="371960" y="5507661"/>
            <a:ext cx="4952394" cy="688293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1400" b="1" dirty="0"/>
              <a:t>Citation: </a:t>
            </a:r>
            <a:r>
              <a:rPr lang="en-US" sz="1400" dirty="0"/>
              <a:t>Tang, J.-Y. and Riley, W. J.: Finding Liebig’s law of the minimum. Ecological Applications  (2021). </a:t>
            </a:r>
            <a:r>
              <a:rPr lang="en-US" sz="1400" b="1" dirty="0">
                <a:hlinkClick r:id="rId3"/>
              </a:rPr>
              <a:t>https://doi.org/10.1002/eap.2458 </a:t>
            </a:r>
            <a:r>
              <a:rPr lang="en-US" sz="1400" dirty="0"/>
              <a:t> </a:t>
            </a:r>
          </a:p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5"/>
          </p:nvPr>
        </p:nvSpPr>
        <p:spPr>
          <a:xfrm>
            <a:off x="5924939" y="4224883"/>
            <a:ext cx="6307215" cy="2017371"/>
          </a:xfrm>
        </p:spPr>
        <p:txBody>
          <a:bodyPr>
            <a:normAutofit/>
          </a:bodyPr>
          <a:lstStyle/>
          <a:p>
            <a:pPr marL="230188" indent="-219075">
              <a:buFont typeface="Arial" panose="020B0604020202020204" pitchFamily="34" charset="0"/>
              <a:buChar char="•"/>
            </a:pPr>
            <a:r>
              <a:rPr lang="en-US" sz="1600" dirty="0"/>
              <a:t>Liebig’s Law of the Minimum model is not compatible with variable elemental stoichiometry of plant and microbial growth</a:t>
            </a:r>
          </a:p>
          <a:p>
            <a:pPr marL="230188" indent="-219075">
              <a:buFont typeface="Arial" panose="020B0604020202020204" pitchFamily="34" charset="0"/>
              <a:buChar char="•"/>
            </a:pPr>
            <a:r>
              <a:rPr lang="en-US" sz="1600" dirty="0"/>
              <a:t>The Additive model is the best representation and it can be readily integrated with ELM to improve predictions of future carbon cycling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 marL="230188" indent="-219075">
              <a:buFont typeface="Arial" panose="020B0604020202020204" pitchFamily="34" charset="0"/>
              <a:buChar char="•"/>
            </a:pPr>
            <a:r>
              <a:rPr lang="en-US" dirty="0"/>
              <a:t>Biological growth has multiple substrate co-limitations</a:t>
            </a:r>
          </a:p>
          <a:p>
            <a:pPr marL="230188" indent="-219075">
              <a:buFont typeface="Arial" panose="020B0604020202020204" pitchFamily="34" charset="0"/>
              <a:buChar char="•"/>
            </a:pPr>
            <a:r>
              <a:rPr lang="en-US" dirty="0"/>
              <a:t>We derived different approximations to the Law of Mass Action model, and identified limitations of the widely used Liebig’s Law of the Minimum model</a:t>
            </a:r>
          </a:p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marL="230188" indent="-219075">
              <a:buFont typeface="Arial" panose="020B0604020202020204" pitchFamily="34" charset="0"/>
              <a:buChar char="•"/>
            </a:pPr>
            <a:r>
              <a:rPr lang="en-US" dirty="0"/>
              <a:t>We derived three approximations to the Law of Mass Action model of multiple-substrate co-limited growth</a:t>
            </a:r>
          </a:p>
          <a:p>
            <a:pPr marL="230188" indent="-219075">
              <a:buFont typeface="Arial" panose="020B0604020202020204" pitchFamily="34" charset="0"/>
              <a:buChar char="•"/>
            </a:pPr>
            <a:r>
              <a:rPr lang="en-US" dirty="0"/>
              <a:t>We benchmarked the three models with microbial and plant growth data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A005DB6-2EC6-634E-B3E2-B9F5CF12FF27}"/>
                  </a:ext>
                </a:extLst>
              </p:cNvPr>
              <p:cNvSpPr/>
              <p:nvPr/>
            </p:nvSpPr>
            <p:spPr>
              <a:xfrm>
                <a:off x="371960" y="3832748"/>
                <a:ext cx="520743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Figure.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Schematic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working on two complementary substrates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deliver products, e.g., biomass, gases, or water. (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Schematic for the Synthesizing Unit (SU) model. (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Schematic for the Additive model, which ignores the binding order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(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Schematic for the LLM model,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dash lines indicate that the associated substrate is unlimited. </a:t>
                </a:r>
                <a:endParaRPr lang="en-US" sz="1600" dirty="0"/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A005DB6-2EC6-634E-B3E2-B9F5CF12FF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60" y="3832748"/>
                <a:ext cx="5207431" cy="1815882"/>
              </a:xfrm>
              <a:prstGeom prst="rect">
                <a:avLst/>
              </a:prstGeom>
              <a:blipFill>
                <a:blip r:embed="rId4"/>
                <a:stretch>
                  <a:fillRect l="-487" t="-694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EE153B9A-4F4A-6C48-B3FD-4694AA65C8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960" y="779007"/>
            <a:ext cx="4788976" cy="310462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9800" y="6290828"/>
            <a:ext cx="1244396" cy="55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711755"/>
      </p:ext>
    </p:extLst>
  </p:cSld>
  <p:clrMapOvr>
    <a:masterClrMapping/>
  </p:clrMapOvr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2355</TotalTime>
  <Words>235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Mincho</vt:lpstr>
      <vt:lpstr>Arial</vt:lpstr>
      <vt:lpstr>Calibri</vt:lpstr>
      <vt:lpstr>Cambria Math</vt:lpstr>
      <vt:lpstr>Times New Roman</vt:lpstr>
      <vt:lpstr>EESA Highlights</vt:lpstr>
      <vt:lpstr>Finding Liebig’s Law of the Minimum</vt:lpstr>
    </vt:vector>
  </TitlesOfParts>
  <Company>LBNL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Microsoft Office User</cp:lastModifiedBy>
  <cp:revision>141</cp:revision>
  <dcterms:created xsi:type="dcterms:W3CDTF">2016-02-10T19:06:12Z</dcterms:created>
  <dcterms:modified xsi:type="dcterms:W3CDTF">2021-09-21T01:18:18Z</dcterms:modified>
</cp:coreProperties>
</file>