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5BC"/>
    <a:srgbClr val="E86E25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804" autoAdjust="0"/>
    <p:restoredTop sz="95711" autoAdjust="0"/>
  </p:normalViewPr>
  <p:slideViewPr>
    <p:cSldViewPr snapToGrid="0" snapToObjects="1">
      <p:cViewPr varScale="1">
        <p:scale>
          <a:sx n="132" d="100"/>
          <a:sy n="132" d="100"/>
        </p:scale>
        <p:origin x="1744" y="18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5/27/20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5/27/20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145023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A 2.0 (Genomes to Watersh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 descr="C:\Users\lmkelly\Downloads\SFA20_GenomesWatershed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76" y="6293638"/>
            <a:ext cx="548640" cy="5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0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10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3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two-pool models are insufficient to infer temperature sensitivity of soil carbon decomposition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274060" y="5066866"/>
            <a:ext cx="3307938" cy="6882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200" b="1" dirty="0"/>
              <a:t>Tang, J.-Y. and Riley, W. J.: Linear two-pool models are insufficient to infer soil organic matter decomposition temperature sensitivity from incubations, Biogeochemistry, </a:t>
            </a:r>
            <a:r>
              <a:rPr lang="en-US" sz="1200" b="1" dirty="0" err="1"/>
              <a:t>doi</a:t>
            </a:r>
            <a:r>
              <a:rPr lang="en-US" sz="1200" b="1" dirty="0"/>
              <a:t>: 10.1007/s10533-020-00678-3. 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566742" y="4005864"/>
            <a:ext cx="5566101" cy="278130"/>
          </a:xfrm>
        </p:spPr>
        <p:txBody>
          <a:bodyPr/>
          <a:lstStyle/>
          <a:p>
            <a:r>
              <a:rPr lang="en-US" dirty="0"/>
              <a:t>Research Details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3566743" y="2343927"/>
            <a:ext cx="5653484" cy="274638"/>
          </a:xfrm>
        </p:spPr>
        <p:txBody>
          <a:bodyPr/>
          <a:lstStyle/>
          <a:p>
            <a:r>
              <a:rPr lang="en-US" dirty="0"/>
              <a:t>Significance and Impact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3387841" y="1074463"/>
            <a:ext cx="5745002" cy="1214209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500" dirty="0"/>
              <a:t>Laboratory incubation data are regularly used to infer soil carbon decomposition temperature sensitivity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500" dirty="0"/>
              <a:t>We show that current approaches lead to very large parameter equifinality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500" dirty="0"/>
              <a:t>A microbe-explicit model is used to explain these problems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3566742" y="782639"/>
            <a:ext cx="5566101" cy="274638"/>
          </a:xfrm>
        </p:spPr>
        <p:txBody>
          <a:bodyPr/>
          <a:lstStyle/>
          <a:p>
            <a:r>
              <a:rPr lang="en-US" dirty="0"/>
              <a:t>Scientific Achievement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3387840" y="2658294"/>
            <a:ext cx="5566101" cy="1355105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500" dirty="0"/>
              <a:t>Laboratory incubation data and linear two-pool models, although commonly applied, lead to very large parametric uncertainty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500" dirty="0"/>
              <a:t>An explanation for the large equifinality is proposed using a microbe-explicit model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5"/>
          </p:nvPr>
        </p:nvSpPr>
        <p:spPr>
          <a:xfrm>
            <a:off x="3618214" y="4311433"/>
            <a:ext cx="5335727" cy="173268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We analyzed the parametric equifinality problem of the linear two-pool models with respect to incubation respiration time series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We showed that multiple apparent soil carbon pools can be inferred from a microbial-explicit soil carbon model with a single substrate.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90E828-4896-3C4F-B4F7-AB438A731B96}"/>
              </a:ext>
            </a:extLst>
          </p:cNvPr>
          <p:cNvSpPr txBox="1"/>
          <p:nvPr/>
        </p:nvSpPr>
        <p:spPr>
          <a:xfrm>
            <a:off x="349684" y="4235869"/>
            <a:ext cx="3162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Figure. Very high equifinality is found when analyzing soil carbon incubation data.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102B09-51DE-CB41-89E7-D9BB1B76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60" y="909480"/>
            <a:ext cx="3204960" cy="32826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65135B-E6C6-9C41-ADE9-D292A31CD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13" y="6310979"/>
            <a:ext cx="829401" cy="48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</TotalTime>
  <Words>177</Words>
  <Application>Microsoft Macintosh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EESA Highlights</vt:lpstr>
      <vt:lpstr>Linear two-pool models are insufficient to infer temperature sensitivity of soil carbon decomposition</vt:lpstr>
    </vt:vector>
  </TitlesOfParts>
  <Company>LBNL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William Riley</cp:lastModifiedBy>
  <cp:revision>135</cp:revision>
  <dcterms:created xsi:type="dcterms:W3CDTF">2016-02-10T19:06:12Z</dcterms:created>
  <dcterms:modified xsi:type="dcterms:W3CDTF">2020-05-27T16:20:08Z</dcterms:modified>
</cp:coreProperties>
</file>