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04" autoAdjust="0"/>
    <p:restoredTop sz="94878" autoAdjust="0"/>
  </p:normalViewPr>
  <p:slideViewPr>
    <p:cSldViewPr snapToGrid="0" snapToObjects="1">
      <p:cViewPr varScale="1">
        <p:scale>
          <a:sx n="112" d="100"/>
          <a:sy n="112" d="100"/>
        </p:scale>
        <p:origin x="114" y="273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76" y="6293638"/>
            <a:ext cx="548640" cy="52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hyperlink" Target="https://doi.org/10.1029/2018JG00477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first-principle based theory predicts observed moisture sensitivity of soil heterotrophic respiration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" y="5602405"/>
            <a:ext cx="3737631" cy="688293"/>
          </a:xfrm>
        </p:spPr>
        <p:txBody>
          <a:bodyPr/>
          <a:lstStyle/>
          <a:p>
            <a:pPr algn="l"/>
            <a:r>
              <a:rPr lang="en-US" sz="850" b="1" dirty="0" smtClean="0"/>
              <a:t>Citation: Tang</a:t>
            </a:r>
            <a:r>
              <a:rPr lang="en-US" sz="850" b="1" dirty="0"/>
              <a:t>, J. Y., and Riley, W. J.: A theory of effective microbial substrate affinity parameters in variably saturated soils and an example application to aerobic soil heterotrophic respiration, JGR-</a:t>
            </a:r>
            <a:r>
              <a:rPr lang="en-US" sz="850" b="1" dirty="0" err="1"/>
              <a:t>Biogeosciences</a:t>
            </a:r>
            <a:r>
              <a:rPr lang="en-US" sz="850" b="1" dirty="0"/>
              <a:t>, </a:t>
            </a:r>
            <a:r>
              <a:rPr lang="en-US" sz="850" b="1" dirty="0">
                <a:hlinkClick r:id="rId2"/>
              </a:rPr>
              <a:t>https://doi.org/10.1029/2018JG004779</a:t>
            </a:r>
            <a:r>
              <a:rPr lang="en-US" sz="850" b="1" dirty="0"/>
              <a:t>, 2019.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3566742" y="4005864"/>
            <a:ext cx="5566101" cy="278130"/>
          </a:xfrm>
        </p:spPr>
        <p:txBody>
          <a:bodyPr/>
          <a:lstStyle/>
          <a:p>
            <a:r>
              <a:rPr lang="en-US" dirty="0"/>
              <a:t>Research Details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566743" y="2343927"/>
            <a:ext cx="5653484" cy="274638"/>
          </a:xfrm>
        </p:spPr>
        <p:txBody>
          <a:bodyPr/>
          <a:lstStyle/>
          <a:p>
            <a:r>
              <a:rPr lang="en-US" dirty="0"/>
              <a:t>Significance and Impact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3387841" y="1074463"/>
            <a:ext cx="5566100" cy="1214209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Land models usually rely on calibration to obtain affinity parameters needed for CH</a:t>
            </a:r>
            <a:r>
              <a:rPr lang="en-US" sz="1500" baseline="-25000" dirty="0"/>
              <a:t>4</a:t>
            </a:r>
            <a:r>
              <a:rPr lang="en-US" sz="1500" dirty="0"/>
              <a:t>, O</a:t>
            </a:r>
            <a:r>
              <a:rPr lang="en-US" sz="1500" baseline="-25000" dirty="0"/>
              <a:t>2</a:t>
            </a:r>
            <a:r>
              <a:rPr lang="en-US" sz="1500" dirty="0"/>
              <a:t>, and C dynamics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Developed a first-principle based theory to describe how affinity parameters and soil respiration vary with soil and microbial characteristics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>
          <a:xfrm>
            <a:off x="3566742" y="782639"/>
            <a:ext cx="5566101" cy="274638"/>
          </a:xfrm>
        </p:spPr>
        <p:txBody>
          <a:bodyPr/>
          <a:lstStyle/>
          <a:p>
            <a:r>
              <a:rPr lang="en-US" dirty="0"/>
              <a:t>Scientific Achievement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3387840" y="2658294"/>
            <a:ext cx="5467065" cy="1355105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Calibration-based methods likely underestimate parametric variability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500" dirty="0"/>
              <a:t>The new theory explains the large parametric variability in past studies, and provides a new method to parameterize moisture controls on biogeochemistry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618214" y="4311433"/>
            <a:ext cx="5335727" cy="173268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Developed a theory to predict substrate affinity in variably saturated soils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Analyzed how soil moisture affects gas and solute affinity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Showed the method successfully represents soil respiration moisture sensitivity without calibration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Currently integrating the approach into ELM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2366176"/>
            <a:ext cx="3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Figure. Accurately predicted heterotrophic soil respiration response to soil </a:t>
            </a:r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moisture</a:t>
            </a:r>
            <a:endParaRPr lang="en-US" sz="14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4527C-4F18-F24B-A5EC-84C3951A3B78}"/>
              </a:ext>
            </a:extLst>
          </p:cNvPr>
          <p:cNvGrpSpPr/>
          <p:nvPr/>
        </p:nvGrpSpPr>
        <p:grpSpPr>
          <a:xfrm>
            <a:off x="598872" y="826832"/>
            <a:ext cx="2044700" cy="1628140"/>
            <a:chOff x="598872" y="826832"/>
            <a:chExt cx="2044700" cy="16281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25CDFD-F554-6843-A835-742A2F3D3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872" y="826832"/>
              <a:ext cx="2044700" cy="13843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C7C8B02-6728-0649-A79F-1B38AC50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40" y="2211132"/>
              <a:ext cx="1747520" cy="24384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11F004F-E313-1D42-A1DB-D44C099B1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86" y="791346"/>
            <a:ext cx="182880" cy="1569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58AED9-7CD2-0245-870A-7936A113A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560815" y="3853081"/>
            <a:ext cx="1828800" cy="146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F14540-4193-684B-BC31-A661326F6A9C}"/>
              </a:ext>
            </a:extLst>
          </p:cNvPr>
          <p:cNvSpPr txBox="1"/>
          <p:nvPr/>
        </p:nvSpPr>
        <p:spPr>
          <a:xfrm>
            <a:off x="-34184" y="5067411"/>
            <a:ext cx="392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Figure. Predicted </a:t>
            </a:r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affinity </a:t>
            </a:r>
            <a:r>
              <a:rPr lang="en-US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parameter varies by 6 orders of magnitude from dry to saturated soils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405236-51BC-494D-81FA-9768F94C7099}"/>
              </a:ext>
            </a:extLst>
          </p:cNvPr>
          <p:cNvGrpSpPr/>
          <p:nvPr/>
        </p:nvGrpSpPr>
        <p:grpSpPr>
          <a:xfrm>
            <a:off x="459070" y="2929622"/>
            <a:ext cx="2717800" cy="2209875"/>
            <a:chOff x="459070" y="3280008"/>
            <a:chExt cx="2717800" cy="22098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F6B5FB-EEF5-5D42-B6D3-F92C4A8D9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9070" y="3280008"/>
              <a:ext cx="2717800" cy="2006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F762DB-EBB7-1342-855D-24BFAEF2D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6785" y="5246043"/>
              <a:ext cx="1747520" cy="243840"/>
            </a:xfrm>
            <a:prstGeom prst="rect">
              <a:avLst/>
            </a:prstGeom>
          </p:spPr>
        </p:pic>
      </p:grpSp>
      <p:pic>
        <p:nvPicPr>
          <p:cNvPr id="20" name="Picture Placeholde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8633" r="4" b="-4332"/>
          <a:stretch/>
        </p:blipFill>
        <p:spPr>
          <a:xfrm>
            <a:off x="3475702" y="6299251"/>
            <a:ext cx="1161288" cy="595357"/>
          </a:xfrm>
          <a:prstGeom prst="rect">
            <a:avLst/>
          </a:prstGeom>
        </p:spPr>
      </p:pic>
      <p:pic>
        <p:nvPicPr>
          <p:cNvPr id="21" name="Picture 20" descr="NGEE Arctic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71" y="6299199"/>
            <a:ext cx="1862668" cy="5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196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EESA Highlights</vt:lpstr>
      <vt:lpstr>A first-principle based theory predicts observed moisture sensitivity of soil heterotrophic respiration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130</cp:revision>
  <dcterms:created xsi:type="dcterms:W3CDTF">2016-02-10T19:06:12Z</dcterms:created>
  <dcterms:modified xsi:type="dcterms:W3CDTF">2019-04-17T16:18:02Z</dcterms:modified>
</cp:coreProperties>
</file>