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887" autoAdjust="0"/>
    <p:restoredTop sz="94660"/>
  </p:normalViewPr>
  <p:slideViewPr>
    <p:cSldViewPr>
      <p:cViewPr varScale="1">
        <p:scale>
          <a:sx n="195" d="100"/>
          <a:sy n="195" d="100"/>
        </p:scale>
        <p:origin x="-3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2/7/16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xmlns:p14="http://schemas.microsoft.com/office/powerpoint/2010/main"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1" y="304800"/>
            <a:ext cx="8915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A generic law-of-the-minimum flux limiter </a:t>
            </a:r>
            <a:r>
              <a:rPr lang="en-US" sz="2400" b="1" dirty="0" smtClean="0"/>
              <a:t>for simulating </a:t>
            </a:r>
            <a:r>
              <a:rPr lang="en-US" sz="2400" b="1" dirty="0"/>
              <a:t>substrate limitation in biogeochemical models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1600200" y="3733800"/>
            <a:ext cx="556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34290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1447800"/>
            <a:ext cx="4114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Objective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This paper solves the numerical difficulty in handling multi-substrate co-limitation in all types of biogeochemical models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We demonstrate the approach for a C, N, and P reaction network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4800" y="3505200"/>
            <a:ext cx="4114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Research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Proposed a law of the minimum based flux-limiter to ensure mass-conservative and non-negative numerical solutions to an arbitrary biogeochemical model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Evaluated the new method against existing ad hoc approaches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3449048"/>
            <a:ext cx="4343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Impacts</a:t>
            </a:r>
          </a:p>
          <a:p>
            <a:r>
              <a:rPr lang="en-US" dirty="0" smtClean="0"/>
              <a:t>We found: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Models like ALM and CLM are suffering from ambiguity in handling substrate limitation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new method is more robust and removes the numerical ambiguity in implementing multi-substrate co</a:t>
            </a:r>
            <a:r>
              <a:rPr lang="en-US" smtClean="0"/>
              <a:t>-limitation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33400" y="6172200"/>
            <a:ext cx="80772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000" b="1" dirty="0" smtClean="0"/>
              <a:t>Reference: </a:t>
            </a:r>
            <a:r>
              <a:rPr lang="en-US" sz="1000" dirty="0"/>
              <a:t>Tang, J. Y. and Riley, W. J.: Technical Note: A generic law-of-the-minimum flux limiter for simulating substrate limitation in biogeochemical models, </a:t>
            </a:r>
            <a:r>
              <a:rPr lang="en-US" sz="1000" dirty="0" err="1"/>
              <a:t>Biogeosciences</a:t>
            </a:r>
            <a:r>
              <a:rPr lang="en-US" sz="1000" dirty="0"/>
              <a:t>, 13, 723-735, doi:10.5194/bg-13-723-2016, 2016.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0" y="3059668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Numerical benchmark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028700"/>
            <a:ext cx="23622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1438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200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Bill Riley</cp:lastModifiedBy>
  <cp:revision>82</cp:revision>
  <dcterms:created xsi:type="dcterms:W3CDTF">2013-09-25T16:30:27Z</dcterms:created>
  <dcterms:modified xsi:type="dcterms:W3CDTF">2016-02-08T05:26:24Z</dcterms:modified>
</cp:coreProperties>
</file>