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0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Tan, Zeli" initials="TZ" lastIdx="4" clrIdx="1">
    <p:extLst>
      <p:ext uri="{19B8F6BF-5375-455C-9EA6-DF929625EA0E}">
        <p15:presenceInfo xmlns:p15="http://schemas.microsoft.com/office/powerpoint/2012/main" userId="S::zeli.tan@pnnl.gov::4a2cac67-e36a-4294-b88c-6c0845490e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3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104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57420EA5-93A7-4097-9A87-0E013269E798}"/>
    <pc:docChg chg="modSld">
      <pc:chgData name="Mundy, Beth E" userId="09c03546-1d2d-4d82-89e1-bb5e2a2e687b" providerId="ADAL" clId="{57420EA5-93A7-4097-9A87-0E013269E798}" dt="2021-06-02T17:30:47.963" v="15" actId="113"/>
      <pc:docMkLst>
        <pc:docMk/>
      </pc:docMkLst>
      <pc:sldChg chg="modSp mod">
        <pc:chgData name="Mundy, Beth E" userId="09c03546-1d2d-4d82-89e1-bb5e2a2e687b" providerId="ADAL" clId="{57420EA5-93A7-4097-9A87-0E013269E798}" dt="2021-06-02T17:30:47.963" v="15" actId="113"/>
        <pc:sldMkLst>
          <pc:docMk/>
          <pc:sldMk cId="0" sldId="258"/>
        </pc:sldMkLst>
        <pc:spChg chg="mod">
          <ac:chgData name="Mundy, Beth E" userId="09c03546-1d2d-4d82-89e1-bb5e2a2e687b" providerId="ADAL" clId="{57420EA5-93A7-4097-9A87-0E013269E798}" dt="2021-06-02T17:30:47.963" v="15" actId="113"/>
          <ac:spMkLst>
            <pc:docMk/>
            <pc:sldMk cId="0" sldId="258"/>
            <ac:spMk id="3077" creationId="{00000000-0000-0000-0000-000000000000}"/>
          </ac:spMkLst>
        </pc:spChg>
      </pc:sldChg>
    </pc:docChg>
  </pc:docChgLst>
  <pc:docChgLst>
    <pc:chgData name="Mundy, Beth E" userId="09c03546-1d2d-4d82-89e1-bb5e2a2e687b" providerId="ADAL" clId="{F741E552-1131-4155-8280-5F4D613D8AD4}"/>
    <pc:docChg chg="custSel delSld modSld">
      <pc:chgData name="Mundy, Beth E" userId="09c03546-1d2d-4d82-89e1-bb5e2a2e687b" providerId="ADAL" clId="{F741E552-1131-4155-8280-5F4D613D8AD4}" dt="2021-04-18T22:08:27.863" v="1" actId="478"/>
      <pc:docMkLst>
        <pc:docMk/>
      </pc:docMkLst>
      <pc:sldChg chg="delSp mod">
        <pc:chgData name="Mundy, Beth E" userId="09c03546-1d2d-4d82-89e1-bb5e2a2e687b" providerId="ADAL" clId="{F741E552-1131-4155-8280-5F4D613D8AD4}" dt="2021-04-18T22:08:27.863" v="1" actId="478"/>
        <pc:sldMkLst>
          <pc:docMk/>
          <pc:sldMk cId="0" sldId="258"/>
        </pc:sldMkLst>
        <pc:spChg chg="del">
          <ac:chgData name="Mundy, Beth E" userId="09c03546-1d2d-4d82-89e1-bb5e2a2e687b" providerId="ADAL" clId="{F741E552-1131-4155-8280-5F4D613D8AD4}" dt="2021-04-18T22:08:27.863" v="1" actId="478"/>
          <ac:spMkLst>
            <pc:docMk/>
            <pc:sldMk cId="0" sldId="258"/>
            <ac:spMk id="2" creationId="{42C76BDE-CBE7-4875-AC89-A9316C8A22F0}"/>
          </ac:spMkLst>
        </pc:spChg>
      </pc:sldChg>
      <pc:sldChg chg="del">
        <pc:chgData name="Mundy, Beth E" userId="09c03546-1d2d-4d82-89e1-bb5e2a2e687b" providerId="ADAL" clId="{F741E552-1131-4155-8280-5F4D613D8AD4}" dt="2021-04-18T22:08:25.839" v="0" actId="47"/>
        <pc:sldMkLst>
          <pc:docMk/>
          <pc:sldMk cId="655576413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11430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Evaluate the impact of climate and land use change on erosion-induced nitrogen and phosphorus lateral fluxes in the United States. 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Represent erosional nutrient fluxes in the Energy </a:t>
            </a:r>
            <a:r>
              <a:rPr lang="en-US" sz="1400" dirty="0" err="1"/>
              <a:t>Exascale</a:t>
            </a:r>
            <a:r>
              <a:rPr lang="en-US" sz="1400" dirty="0"/>
              <a:t> Earth System Model soil erosion model and use the nutrient spiraling method to estimate nutrient retention in rivers.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Perform ensembles of numerical experiments with different climate, land use, and soil biogeochemistry configurations.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Quantify the relative contribution of extreme rainfall, annual rainfall, and land use change to the observed trends of solid-form nutrients in rivers.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Increased extreme rains drive erosional nutrient fluxes to the drainage basins of the northern Gulf of Mexico increased by over 50% from 1991–2019.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With extreme rains projected to increase with warming, erosional nutrient fluxes in this region will likely continue to rise and complicate future efforts to reduce eutrophication in inland and coastal </a:t>
            </a:r>
            <a:r>
              <a:rPr lang="en-US" altLang="en-US" sz="1400" dirty="0">
                <a:solidFill>
                  <a:srgbClr val="000000"/>
                </a:solidFill>
              </a:rPr>
              <a:t>waters.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51137"/>
            <a:ext cx="91439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Increased Extreme Rains Bring More Nutrients to the Gulf of Mexico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34796" y="6073914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Z. Tan, L. R. Leung, H.-Y. Li, T.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Tesfa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Q. Zhu, X. Yang, Y. Liu, and M. Huang. “Increased extreme rains intensify erosional nitrogen and phosphorus fluxes to the northern Gulf of Mexico in recent decades,”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Environmental Research Letters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16,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054080, (2021). DOI: 10.1088/1748-9326/abf006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67003" y="4425156"/>
            <a:ext cx="424012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Increased extreme rains in the Mississippi river basin intensify erosional nutrient fluxes. (a)-(b) show the phosphorus flux trend caused by the change of total and extreme rainfall, respectively, with clear increases (</a:t>
            </a:r>
            <a:r>
              <a:rPr lang="en-US" alt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red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 shown for the eastern U.S. (c)-(d) show the relative contribution of extreme and non-extreme rainfall to the phosphorus flux trend, with flux in the eastern U.S. strongly dominated by extreme rainfall.</a:t>
            </a:r>
          </a:p>
        </p:txBody>
      </p:sp>
      <p:pic>
        <p:nvPicPr>
          <p:cNvPr id="5" name="Picture 4" descr="Chart, map, scatter chart&#10;&#10;Description automatically generated">
            <a:extLst>
              <a:ext uri="{FF2B5EF4-FFF2-40B4-BE49-F238E27FC236}">
                <a16:creationId xmlns:a16="http://schemas.microsoft.com/office/drawing/2014/main" id="{820BACD2-4F93-6745-8102-BDF70039E0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796" y="1053294"/>
            <a:ext cx="4017023" cy="32927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openxmlformats.org/package/2006/metadata/core-properties"/>
    <ds:schemaRef ds:uri="964f4f91-4ecc-4750-a526-be4b92b86cea"/>
    <ds:schemaRef ds:uri="http://schemas.microsoft.com/office/infopath/2007/PartnerControls"/>
    <ds:schemaRef ds:uri="http://schemas.microsoft.com/office/2006/documentManagement/types"/>
    <ds:schemaRef ds:uri="http://purl.org/dc/dcmitype/"/>
    <ds:schemaRef ds:uri="9e4d5393-76ff-473a-9772-6626c388b19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12356</TotalTime>
  <Words>339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8</cp:revision>
  <cp:lastPrinted>2011-05-11T17:30:12Z</cp:lastPrinted>
  <dcterms:created xsi:type="dcterms:W3CDTF">2017-11-02T21:19:41Z</dcterms:created>
  <dcterms:modified xsi:type="dcterms:W3CDTF">2021-06-02T17:30:54Z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  <property fmtid="{D5CDD505-2E9C-101B-9397-08002B2CF9AE}" pid="5" name="_AdHocReviewCycleID">
    <vt:i4>673629877</vt:i4>
  </property>
  <property fmtid="{D5CDD505-2E9C-101B-9397-08002B2CF9AE}" pid="6" name="_NewReviewCycle">
    <vt:lpwstr/>
  </property>
  <property fmtid="{D5CDD505-2E9C-101B-9397-08002B2CF9AE}" pid="7" name="_EmailSubject">
    <vt:lpwstr>Help us recognize your fellow staff for their awesomeness too! And, Help us share your greatness!</vt:lpwstr>
  </property>
  <property fmtid="{D5CDD505-2E9C-101B-9397-08002B2CF9AE}" pid="8" name="_AuthorEmail">
    <vt:lpwstr>kaela.krzan@pnnl.gov</vt:lpwstr>
  </property>
  <property fmtid="{D5CDD505-2E9C-101B-9397-08002B2CF9AE}" pid="9" name="_AuthorEmailDisplayName">
    <vt:lpwstr>Krzan, Kaela A</vt:lpwstr>
  </property>
</Properties>
</file>