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se, Jessica M" initials="WJM" lastIdx="1" clrIdx="0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2E1B95-DCCC-499E-A78A-CE1FCDB1C04F}" v="1" dt="2020-06-15T20:54:16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25" autoAdjust="0"/>
  </p:normalViewPr>
  <p:slideViewPr>
    <p:cSldViewPr>
      <p:cViewPr varScale="1">
        <p:scale>
          <a:sx n="95" d="100"/>
          <a:sy n="95" d="100"/>
        </p:scale>
        <p:origin x="90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295400"/>
            <a:ext cx="4310668" cy="5433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the role of soil erosion in carbon-climate feedbacks and how ignoring erosional carbon loss in Earth system models may affect their predictions of land carbon fluxes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Implement a process-based soil erosion model in Energy </a:t>
            </a:r>
            <a:r>
              <a:rPr lang="en-US" sz="1400" dirty="0" err="1">
                <a:solidFill>
                  <a:prstClr val="black"/>
                </a:solidFill>
              </a:rPr>
              <a:t>Exascale</a:t>
            </a:r>
            <a:r>
              <a:rPr lang="en-US" sz="1400" dirty="0">
                <a:solidFill>
                  <a:prstClr val="black"/>
                </a:solidFill>
              </a:rPr>
              <a:t> Earth System Model (E3SM) and systematically evaluate the E3SM soil erosion model using observations in the continental United States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Perform numerical experiments to evaluate the role of soil erosion in the land carbon balance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the impact of ignoring erosional carbon loss on the model bias of land carbon fluxes</a:t>
            </a: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About 1/7 of annual net carbon gain by terrestrial ecosystems is exported to inland waters by soil erosion in the continental </a:t>
            </a:r>
            <a:r>
              <a:rPr lang="en-US" sz="1400" dirty="0">
                <a:solidFill>
                  <a:prstClr val="black"/>
                </a:solidFill>
              </a:rPr>
              <a:t>United States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Earth system models that ignore soil erosion likely offset erosional carbon loss by implicitly increasing heterotrophic respiration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This unrealistic compensation would lead to biased predictions of future land carbon sink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Soil Erosion Substantially Influences Land Carbon Absorption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22469" y="6019800"/>
            <a:ext cx="4272521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Tan Z, LR Leung, H-Y Li, T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Tesfa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Q Zhu, and M Huang. 2020. “A substantial role of soil erosion in the land carbon sink and its future changes,”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Global Change Biology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26: 2642-2655.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10.1111/gcb.14982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22470" y="4572000"/>
            <a:ext cx="42929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This study discovered a negative relationship between erosional carbon loss (SOC loss) and model biases of net ecosystem production (NEP) in four current-generation Earth system models. The lines represent the linear regression between SOC loss and the bias of simulated NEP in four models.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A65A4A4-0827-6D4C-B33C-D2A04668C7D7}"/>
              </a:ext>
            </a:extLst>
          </p:cNvPr>
          <p:cNvGrpSpPr/>
          <p:nvPr/>
        </p:nvGrpSpPr>
        <p:grpSpPr>
          <a:xfrm>
            <a:off x="4495800" y="1295400"/>
            <a:ext cx="4292930" cy="3200400"/>
            <a:chOff x="4572000" y="1219200"/>
            <a:chExt cx="4292930" cy="32004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147B4AA-37BC-B240-9F6F-C8A47C4C39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600" r="13928"/>
            <a:stretch/>
          </p:blipFill>
          <p:spPr>
            <a:xfrm>
              <a:off x="4572000" y="1219200"/>
              <a:ext cx="4292930" cy="3200400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CB0DA59-5DA7-334C-BD04-0C570B300C3F}"/>
                </a:ext>
              </a:extLst>
            </p:cNvPr>
            <p:cNvSpPr/>
            <p:nvPr/>
          </p:nvSpPr>
          <p:spPr>
            <a:xfrm>
              <a:off x="4800600" y="1219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E522F245494EA77EFF76711DEDA0" ma:contentTypeVersion="11" ma:contentTypeDescription="Create a new document." ma:contentTypeScope="" ma:versionID="a1d14f3f6fe448b06155f19f6bb143f9">
  <xsd:schema xmlns:xsd="http://www.w3.org/2001/XMLSchema" xmlns:xs="http://www.w3.org/2001/XMLSchema" xmlns:p="http://schemas.microsoft.com/office/2006/metadata/properties" xmlns:ns3="78c64682-b611-4d8a-aa0d-a7aafe7d834f" xmlns:ns4="bda44e96-c344-4f77-a4f5-a07d55881a23" targetNamespace="http://schemas.microsoft.com/office/2006/metadata/properties" ma:root="true" ma:fieldsID="8f84a82847772af9e3647f8695c9e374" ns3:_="" ns4:_="">
    <xsd:import namespace="78c64682-b611-4d8a-aa0d-a7aafe7d834f"/>
    <xsd:import namespace="bda44e96-c344-4f77-a4f5-a07d55881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64682-b611-4d8a-aa0d-a7aafe7d8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44e96-c344-4f77-a4f5-a07d55881a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bda44e96-c344-4f77-a4f5-a07d55881a23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8c64682-b611-4d8a-aa0d-a7aafe7d834f"/>
  </ds:schemaRefs>
</ds:datastoreItem>
</file>

<file path=customXml/itemProps2.xml><?xml version="1.0" encoding="utf-8"?>
<ds:datastoreItem xmlns:ds="http://schemas.openxmlformats.org/officeDocument/2006/customXml" ds:itemID="{CC558072-CA2E-4135-A382-773F9743E7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64682-b611-4d8a-aa0d-a7aafe7d834f"/>
    <ds:schemaRef ds:uri="bda44e96-c344-4f77-a4f5-a07d55881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9C34D-445C-4ACC-BCE1-20FB8CABB8D0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6041</TotalTime>
  <Words>274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Fellet, Melissae S</cp:lastModifiedBy>
  <cp:revision>19</cp:revision>
  <cp:lastPrinted>2011-05-11T17:30:12Z</cp:lastPrinted>
  <dcterms:created xsi:type="dcterms:W3CDTF">2017-11-02T21:19:41Z</dcterms:created>
  <dcterms:modified xsi:type="dcterms:W3CDTF">2020-06-15T20:54:53Z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