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Wanda says that this is a general slide with no </a:t>
            </a:r>
            <a:r>
              <a:rPr lang="en-US" smtClean="0"/>
              <a:t>specific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20/10/17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Three-dimensional structure of Southern Ocean upwelling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90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Objective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667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6172200"/>
            <a:ext cx="662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900" b="1" dirty="0"/>
              <a:t>V. </a:t>
            </a:r>
            <a:r>
              <a:rPr lang="en-US" sz="900" b="1" dirty="0" err="1"/>
              <a:t>Tamsitt</a:t>
            </a:r>
            <a:r>
              <a:rPr lang="en-US" sz="900" b="1" dirty="0"/>
              <a:t>, H. F. Drake, A. K. Morrison, L. D. Talley, C. O. </a:t>
            </a:r>
            <a:r>
              <a:rPr lang="en-US" sz="900" b="1" dirty="0" err="1"/>
              <a:t>Dufour</a:t>
            </a:r>
            <a:r>
              <a:rPr lang="en-US" sz="900" b="1" dirty="0"/>
              <a:t>, A. R. Gray, S. M. </a:t>
            </a:r>
            <a:r>
              <a:rPr lang="en-US" sz="900" b="1" dirty="0" err="1"/>
              <a:t>Griffies</a:t>
            </a:r>
            <a:r>
              <a:rPr lang="en-US" sz="900" b="1" dirty="0"/>
              <a:t>, M. R. </a:t>
            </a:r>
            <a:r>
              <a:rPr lang="en-US" sz="900" b="1" dirty="0" err="1"/>
              <a:t>Mazloff</a:t>
            </a:r>
            <a:r>
              <a:rPr lang="en-US" sz="900" b="1" dirty="0"/>
              <a:t>, J. L. Sarmiento, J. Wang, W. </a:t>
            </a:r>
            <a:r>
              <a:rPr lang="en-US" sz="900" b="1" dirty="0" err="1"/>
              <a:t>Weijer</a:t>
            </a:r>
            <a:r>
              <a:rPr lang="en-US" sz="900" b="1" dirty="0"/>
              <a:t> (2017), Spiraling pathways of global deep waters to the surface of the Southern Ocean, </a:t>
            </a:r>
            <a:r>
              <a:rPr lang="en-US" sz="900" b="1" i="1" dirty="0" smtClean="0"/>
              <a:t>Nature Communications</a:t>
            </a:r>
            <a:r>
              <a:rPr lang="en-US" sz="900" b="1" dirty="0" smtClean="0"/>
              <a:t>, </a:t>
            </a:r>
            <a:r>
              <a:rPr lang="en-US" sz="900" b="1" dirty="0"/>
              <a:t>8, 172.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391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identify the three</a:t>
            </a:r>
            <a:r>
              <a:rPr lang="en-US" dirty="0"/>
              <a:t>-dimensional </a:t>
            </a:r>
            <a:r>
              <a:rPr lang="en-US" dirty="0" smtClean="0"/>
              <a:t>structure of the upwelling branch of the Southern Ocean overturning circulation.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140875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paradigm for upwelling in the Southern Ocean, consisting of a three-dimensional spiral, with subsurface upwelling concentrated at five major topographic features. This work will direct future observational studies to the relevant locations and dynamical processes.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376" y="3035968"/>
            <a:ext cx="429142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Detailed upwelling pathways are shown in three-dimensions, using particle tracking in high-resolution models.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Northern-sourced deep waters enter the Southern Ocean in narrow pathways along the east and west boundaries of the Atlantic, Pacific and Indian basins.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Upwelling is greatly enhanced at five major topographic features, associated with vigorous </a:t>
            </a:r>
            <a:r>
              <a:rPr lang="en-US" dirty="0" err="1" smtClean="0"/>
              <a:t>mesoscale</a:t>
            </a:r>
            <a:r>
              <a:rPr lang="en-US" dirty="0" smtClean="0"/>
              <a:t> eddy activity.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533400"/>
            <a:ext cx="5029200" cy="3505200"/>
            <a:chOff x="4114800" y="533400"/>
            <a:chExt cx="5029200" cy="3505200"/>
          </a:xfrm>
        </p:grpSpPr>
        <p:sp>
          <p:nvSpPr>
            <p:cNvPr id="28" name="Rectangle 27"/>
            <p:cNvSpPr/>
            <p:nvPr/>
          </p:nvSpPr>
          <p:spPr>
            <a:xfrm>
              <a:off x="8534400" y="1981201"/>
              <a:ext cx="493720" cy="124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Figure_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73" b="51024"/>
            <a:stretch/>
          </p:blipFill>
          <p:spPr>
            <a:xfrm>
              <a:off x="4397528" y="964511"/>
              <a:ext cx="4538700" cy="297749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8686800" y="2007699"/>
              <a:ext cx="457200" cy="1934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3801449" y="1303951"/>
              <a:ext cx="1057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Particle upwelling (red)</a:t>
              </a:r>
              <a:endParaRPr lang="en-US" sz="1100" dirty="0"/>
            </a:p>
          </p:txBody>
        </p:sp>
        <p:pic>
          <p:nvPicPr>
            <p:cNvPr id="23" name="Picture 22" descr="Figure_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29" t="3367" r="1543" b="86072"/>
            <a:stretch/>
          </p:blipFill>
          <p:spPr>
            <a:xfrm>
              <a:off x="8327130" y="533400"/>
              <a:ext cx="740670" cy="49986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874187" y="1905000"/>
              <a:ext cx="37364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Spatial PDF of the last time particles cross 1000 m depth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63000" y="1200756"/>
              <a:ext cx="222344" cy="54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424621" y="1279092"/>
              <a:ext cx="10078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Eddy kinetic </a:t>
              </a:r>
              <a:r>
                <a:rPr lang="en-US" sz="1100" dirty="0" smtClean="0"/>
                <a:t>energy </a:t>
              </a:r>
              <a:r>
                <a:rPr lang="en-US" sz="1100" dirty="0" smtClean="0"/>
                <a:t>(blue)</a:t>
              </a:r>
              <a:endParaRPr lang="en-US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3794244"/>
              <a:ext cx="4079790" cy="244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57800" y="974844"/>
              <a:ext cx="2209800" cy="159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2465" y="914400"/>
              <a:ext cx="13927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Integral over latitude</a:t>
              </a:r>
              <a:endParaRPr 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48200" y="37908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Impact</a:t>
            </a: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4495801" y="652046"/>
            <a:ext cx="3809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</a:rPr>
              <a:t>Upwelling hotspots at topographic features</a:t>
            </a:r>
            <a:endParaRPr lang="en-US" sz="1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262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Adele</cp:lastModifiedBy>
  <cp:revision>68</cp:revision>
  <dcterms:created xsi:type="dcterms:W3CDTF">2010-09-02T17:02:09Z</dcterms:created>
  <dcterms:modified xsi:type="dcterms:W3CDTF">2017-10-19T21:47:28Z</dcterms:modified>
</cp:coreProperties>
</file>