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8" r:id="rId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let, Melissae S" initials="FMS" lastIdx="3" clrIdx="0">
    <p:extLst>
      <p:ext uri="{19B8F6BF-5375-455C-9EA6-DF929625EA0E}">
        <p15:presenceInfo xmlns:p15="http://schemas.microsoft.com/office/powerpoint/2012/main" userId="S::melissae.fellet@pnnl.gov::3bb9604c-107c-4473-8908-94bc83f21ffa" providerId="AD"/>
      </p:ext>
    </p:extLst>
  </p:cmAuthor>
  <p:cmAuthor id="2" name="Zhang, Kai" initials="ZK" lastIdx="5" clrIdx="1">
    <p:extLst>
      <p:ext uri="{19B8F6BF-5375-455C-9EA6-DF929625EA0E}">
        <p15:presenceInfo xmlns:p15="http://schemas.microsoft.com/office/powerpoint/2012/main" userId="S::kai.zhang@pnnl.gov::bb62db0f-e185-494c-9338-377f20961544" providerId="AD"/>
      </p:ext>
    </p:extLst>
  </p:cmAuthor>
  <p:cmAuthor id="3" name="Himes, Catherine L" initials="HCL" lastIdx="2" clrIdx="2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dirty="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8" y="1119426"/>
            <a:ext cx="4310668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Identify the optimal nudging strategies for Earth system model evaluation and sensitivity studies</a:t>
            </a:r>
            <a:endParaRPr lang="en-US" sz="1400" b="1" dirty="0">
              <a:solidFill>
                <a:prstClr val="black"/>
              </a:solidFill>
            </a:endParaRPr>
          </a:p>
          <a:p>
            <a:pPr marL="231775" indent="-231775" algn="ctr">
              <a:spcBef>
                <a:spcPts val="12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  <a:p>
            <a:pPr marL="283464" indent="-283464" eaLnBrk="1" hangingPunct="1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Conduct sensitivity experiments with the </a:t>
            </a:r>
            <a:r>
              <a:rPr lang="en-US" sz="1400" dirty="0"/>
              <a:t>Energy </a:t>
            </a:r>
            <a:r>
              <a:rPr lang="en-US" sz="1400" dirty="0" err="1"/>
              <a:t>Exascale</a:t>
            </a:r>
            <a:r>
              <a:rPr lang="en-US" sz="1400" dirty="0"/>
              <a:t> Earth System Model</a:t>
            </a:r>
            <a:r>
              <a:rPr lang="en-US" altLang="en-US" sz="1400" dirty="0">
                <a:solidFill>
                  <a:srgbClr val="000000"/>
                </a:solidFill>
              </a:rPr>
              <a:t> atmosphere model (EAM) using various nudging configurations </a:t>
            </a:r>
          </a:p>
          <a:p>
            <a:pPr marL="283464" indent="-283464" eaLnBrk="1" hangingPunct="1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Comprehensively evaluate the nudging strategies, aiming to achieve a balance between good hindcast skills in few-day simulations and a close match between statistical properties in multi-year simulations</a:t>
            </a:r>
            <a:endParaRPr lang="en-US" sz="1400" dirty="0">
              <a:solidFill>
                <a:prstClr val="black"/>
              </a:solidFill>
            </a:endParaRPr>
          </a:p>
          <a:p>
            <a:pPr marL="228600" indent="-228600" algn="ctr" eaLnBrk="1" hangingPunct="1">
              <a:spcBef>
                <a:spcPts val="120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An EAM with optimally configured nudging can reproduce the characteristic evolution of the observed weather events as well as the EAM’s long-term climatology</a:t>
            </a:r>
          </a:p>
          <a:p>
            <a:pPr marL="283464" indent="-283464" eaLnBrk="1" hangingPunct="1">
              <a:spcBef>
                <a:spcPts val="600"/>
              </a:spcBef>
              <a:buFont typeface="Arial" panose="020B0604020202020204" pitchFamily="34" charset="0"/>
              <a:buChar char="●"/>
            </a:pPr>
            <a:r>
              <a:rPr lang="en-US" sz="1400" dirty="0">
                <a:solidFill>
                  <a:srgbClr val="000000"/>
                </a:solidFill>
              </a:rPr>
              <a:t>Provided new recommendations to the modeling community on how to best use nudging in model development and evaluation studies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41593"/>
            <a:ext cx="88526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</a:rPr>
              <a:t>Toward Optimal Simulation Strategies for Understanding Model Biases and Sensitivities 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444016" y="5494056"/>
            <a:ext cx="44330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sz="1000" dirty="0">
                <a:latin typeface="+mn-lt"/>
              </a:rPr>
              <a:t>Sun J, K Zhang, H Wan, P‐L Ma, Q Tang, and S Zhang. 2019. “Impact of nudging strategy on the climate representativeness and hindcast skill of constrained EAMv1 simulations,” </a:t>
            </a:r>
            <a:r>
              <a:rPr lang="en-US" sz="1000" i="1" dirty="0">
                <a:latin typeface="+mn-lt"/>
              </a:rPr>
              <a:t>Journal of Advances in Modeling Earth Systems</a:t>
            </a:r>
            <a:r>
              <a:rPr lang="en-US" sz="1000" dirty="0"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11</a:t>
            </a:r>
            <a:r>
              <a:rPr lang="en-US" sz="1000" dirty="0">
                <a:latin typeface="+mn-lt"/>
              </a:rPr>
              <a:t>: 3911– 3933. DOI: 10.1029/2019MS001831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337336" y="3605404"/>
            <a:ext cx="468093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Simulated and observed longwave cloud radiative forcing (left) and shortwave cloud radiative forcing (right). The E3SM atmosphere simulations nudged toward reanalysis (labels with “NDG_ERA_”) are compared with free-running simulation (CLIM) and satellite retrievals (CERES_EBAF). Simulations with continuous wind-only nudging (NDG_ERA_UV) provide skillful atmospheric hindcasts (not shown) without severely affecting the long-term climate.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14A379-BAA9-BB40-8B78-03A2C60E963D}"/>
              </a:ext>
            </a:extLst>
          </p:cNvPr>
          <p:cNvSpPr/>
          <p:nvPr/>
        </p:nvSpPr>
        <p:spPr>
          <a:xfrm>
            <a:off x="4706423" y="1517808"/>
            <a:ext cx="3860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b="1" dirty="0">
                <a:latin typeface="Arial" panose="020B0604020202020204" pitchFamily="34" charset="0"/>
              </a:rPr>
              <a:t>Sensitivity of long-term climate to nudging 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16383-0E40-7641-BD1E-3D75F1D7E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90" y="1922641"/>
            <a:ext cx="4486043" cy="1544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 xsi:nil="true"/>
    <Funding xmlns="3f367a74-7294-440b-bcf2-615eafc1d48f" xsi:nil="true"/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1F0B9F-967F-4426-ABBD-DD149B563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schemas.microsoft.com/sharepoint/v3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3f367a74-7294-440b-bcf2-615eafc1d48f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6000</TotalTime>
  <Words>273</Words>
  <Application>Microsoft Office PowerPoint</Application>
  <PresentationFormat>On-screen Show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Risenmay, Ryan L</cp:lastModifiedBy>
  <cp:revision>145</cp:revision>
  <cp:lastPrinted>2011-05-11T17:30:12Z</cp:lastPrinted>
  <dcterms:created xsi:type="dcterms:W3CDTF">2017-11-02T21:19:41Z</dcterms:created>
  <dcterms:modified xsi:type="dcterms:W3CDTF">2020-06-23T00:14:26Z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</Properties>
</file>