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0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mes, Catherine L" initials="HCL" lastIdx="3" clrIdx="0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  <p:cmAuthor id="2" name="Snyder, Abigail C" initials="SAC" lastIdx="2" clrIdx="1">
    <p:extLst>
      <p:ext uri="{19B8F6BF-5375-455C-9EA6-DF929625EA0E}">
        <p15:presenceInfo xmlns:p15="http://schemas.microsoft.com/office/powerpoint/2012/main" userId="S::abigail.snyder@pnnl.gov::e919b681-6d0a-40fa-b090-d7906b8106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25" autoAdjust="0"/>
  </p:normalViewPr>
  <p:slideViewPr>
    <p:cSldViewPr>
      <p:cViewPr varScale="1">
        <p:scale>
          <a:sx n="96" d="100"/>
          <a:sy n="96" d="100"/>
        </p:scale>
        <p:origin x="13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9851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C557BD1-F633-B043-9FBB-DF0FAB47DF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066" y="1143000"/>
            <a:ext cx="4672584" cy="4089523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43000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an emulator that requires less computation to estimate how crop yields change in response to arbitrary Earth system state fluctuations.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the </a:t>
            </a:r>
            <a:r>
              <a:rPr lang="en-US" sz="1400" dirty="0"/>
              <a:t>Agricultural Model </a:t>
            </a:r>
            <a:r>
              <a:rPr lang="en-US" sz="1400" dirty="0" err="1"/>
              <a:t>Intercomparison</a:t>
            </a:r>
            <a:r>
              <a:rPr lang="en-US" sz="1400" dirty="0"/>
              <a:t> and Improvement Project (</a:t>
            </a:r>
            <a:r>
              <a:rPr lang="en-US" sz="1400" dirty="0" err="1"/>
              <a:t>AgMIP</a:t>
            </a:r>
            <a:r>
              <a:rPr lang="en-US" sz="1400" dirty="0"/>
              <a:t>) Coordinated Climate-Crop Modeling Project (C3MP) sensitivity test data set to estimate crop yield responses to changing Earth system state. </a:t>
            </a:r>
            <a:endParaRPr lang="en-US" sz="1400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Employ a Bayesian approach to emulate the C3MP yield responses </a:t>
            </a:r>
            <a:r>
              <a:rPr lang="en-US" sz="1400" dirty="0"/>
              <a:t>with quantification of crop response uncertainty.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Support this development with an open-source R package. 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buFont typeface="Calibri" panose="020F0502020204030204" pitchFamily="34" charset="0"/>
              <a:buChar char="●"/>
            </a:pPr>
            <a:r>
              <a:rPr lang="en-US" sz="1400" dirty="0"/>
              <a:t>Persephone doesn’t need pre-computed Earth system inputs to estimate yield changes, allowing it to interact directly with GCAM to examine new, more complex questions.</a:t>
            </a:r>
          </a:p>
          <a:p>
            <a:pPr marL="285750" indent="-285750">
              <a:buFont typeface="Calibri" panose="020F0502020204030204" pitchFamily="34" charset="0"/>
              <a:buChar char="●"/>
            </a:pPr>
            <a:r>
              <a:rPr lang="en-US" sz="1400" dirty="0"/>
              <a:t>Dynamic feedbacks among socioeconomics, Earth system fluctuations, and crop yield changes can now be explored.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/>
              <a:t>A Crop Yield Change Emulator for Use in GCAM and Similar Models: Persephone v1.0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398" y="6304002"/>
            <a:ext cx="4292483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>
                <a:latin typeface="+mn-lt"/>
              </a:rPr>
              <a:t>Snyder A, KV Calvin, M Phillips, and AC Ruane. 2019. “A Crop Yield Change Emulator for Use in GCAM and Similar Models: Persephone v1.0.” </a:t>
            </a:r>
            <a:r>
              <a:rPr lang="en-US" sz="1000" i="1" dirty="0">
                <a:latin typeface="+mn-lt"/>
              </a:rPr>
              <a:t>Geoscientific Model Development, </a:t>
            </a:r>
            <a:r>
              <a:rPr lang="en-US" sz="1000" dirty="0">
                <a:latin typeface="+mn-lt"/>
              </a:rPr>
              <a:t>12:1319-1350. DOI:10.5194/gmd-12-1319-2019.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44881" y="5279252"/>
            <a:ext cx="4672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 comparison of C3MP training site yield responses to changes in temperature and precipitation with fixed [CO</a:t>
            </a:r>
            <a:r>
              <a:rPr lang="en-US" sz="1200" b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] = 360 ppm for 12 representative rainfed maize sites located in the midlatitudes versus the emulated mean response for use in GCAM (bottom right corner). Similar responses are provided for a variety of crops, irrigation methods, and latitude bands across changes in temperature, precipitation, and [CO</a:t>
            </a:r>
            <a:r>
              <a:rPr lang="en-US" sz="1200" b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].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38194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iHESD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B75047-622E-428C-B184-6707609243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openxmlformats.org/package/2006/metadata/core-properties"/>
    <ds:schemaRef ds:uri="http://purl.org/dc/terms/"/>
    <ds:schemaRef ds:uri="3f367a74-7294-440b-bcf2-615eafc1d48f"/>
    <ds:schemaRef ds:uri="http://schemas.microsoft.com/office/infopath/2007/PartnerControls"/>
    <ds:schemaRef ds:uri="http://schemas.microsoft.com/sharepoint/v3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6061</TotalTime>
  <Words>281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keywords>NA</cp:keywords>
  <cp:lastModifiedBy>Hejazi, Mohamad I</cp:lastModifiedBy>
  <cp:revision>17</cp:revision>
  <cp:lastPrinted>2011-05-11T17:30:12Z</cp:lastPrinted>
  <dcterms:created xsi:type="dcterms:W3CDTF">2017-11-02T21:19:41Z</dcterms:created>
  <dcterms:modified xsi:type="dcterms:W3CDTF">2019-06-28T22:34:11Z</dcterms:modified>
  <cp:category>NA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