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3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4F40-9B51-4415-AFAD-9F5A5DDFA299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BDA0-D3BB-4C9C-82A4-20FA917F02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258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4F40-9B51-4415-AFAD-9F5A5DDFA299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BDA0-D3BB-4C9C-82A4-20FA917F02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128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4F40-9B51-4415-AFAD-9F5A5DDFA299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BDA0-D3BB-4C9C-82A4-20FA917F02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036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4F40-9B51-4415-AFAD-9F5A5DDFA299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BDA0-D3BB-4C9C-82A4-20FA917F02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88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4F40-9B51-4415-AFAD-9F5A5DDFA299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BDA0-D3BB-4C9C-82A4-20FA917F02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309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4F40-9B51-4415-AFAD-9F5A5DDFA299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BDA0-D3BB-4C9C-82A4-20FA917F02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454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4F40-9B51-4415-AFAD-9F5A5DDFA299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BDA0-D3BB-4C9C-82A4-20FA917F02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37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4F40-9B51-4415-AFAD-9F5A5DDFA299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BDA0-D3BB-4C9C-82A4-20FA917F02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71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4F40-9B51-4415-AFAD-9F5A5DDFA299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BDA0-D3BB-4C9C-82A4-20FA917F02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60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4F40-9B51-4415-AFAD-9F5A5DDFA299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BDA0-D3BB-4C9C-82A4-20FA917F02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533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4F40-9B51-4415-AFAD-9F5A5DDFA299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BDA0-D3BB-4C9C-82A4-20FA917F02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751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74F40-9B51-4415-AFAD-9F5A5DDFA299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8BDA0-D3BB-4C9C-82A4-20FA917F02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374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70" y="0"/>
            <a:ext cx="8907694" cy="1142048"/>
          </a:xfrm>
        </p:spPr>
        <p:txBody>
          <a:bodyPr>
            <a:normAutofit/>
          </a:bodyPr>
          <a:lstStyle/>
          <a:p>
            <a:r>
              <a:rPr lang="en-CA" sz="2800" dirty="0"/>
              <a:t>A new metric to detect mid-latitude extreme events and evaluate their trends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5470" y="946126"/>
            <a:ext cx="5394181" cy="556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600" b="1" dirty="0"/>
              <a:t>Objective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sz="1400" dirty="0"/>
              <a:t>Develop a new detection algorithm for high-impact weather in the midlatitudes (blocking, heat waves, cold spells) based on the theory of local finite-amplitude wave activity (LWA) and evaluate the relationship with weather extremes.</a:t>
            </a:r>
            <a:endParaRPr lang="en-US" altLang="en-US" sz="1400" dirty="0"/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600" b="1" dirty="0"/>
              <a:t>Approach</a:t>
            </a:r>
            <a:endParaRPr lang="en-US" altLang="en-US" sz="1400" dirty="0"/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sz="1400" dirty="0"/>
              <a:t>An algorithm is devised to identify and track in time weather events associated with large LWA (wave events).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sz="1400" dirty="0"/>
              <a:t>Composites of wave events are performed over sectors of the Northern Hemisphere to evaluate their </a:t>
            </a:r>
            <a:r>
              <a:rPr lang="en-US" sz="1400" dirty="0" err="1"/>
              <a:t>spatio</a:t>
            </a:r>
            <a:r>
              <a:rPr lang="en-US" sz="1400" dirty="0"/>
              <a:t>-temporal evolution and impact on near-surface temperature extremes.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sz="1400" dirty="0"/>
              <a:t>Trends in the frequency of wave events over the same sectors are analyzed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600" b="1" dirty="0"/>
              <a:t>Impact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sz="1400" dirty="0"/>
              <a:t>Wave events result from transient synoptic anomalies that interfere constructively with stationary waves.</a:t>
            </a:r>
            <a:endParaRPr lang="en-US" altLang="en-US" sz="1400" dirty="0"/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sz="1400" dirty="0"/>
              <a:t>They are often associated with atmospheric blocking and are responsible for enhanced frequency of temperature extremes in the regions affected.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sz="1400" dirty="0"/>
              <a:t>Positive trends are only observed over the Western Pacific, suggesting enhanced frequency of cold anticyclonic events affecting China/Korea/Japan in the recent decades.</a:t>
            </a:r>
          </a:p>
          <a:p>
            <a:pPr marL="0" indent="0" eaLnBrk="1" hangingPunct="1">
              <a:spcBef>
                <a:spcPct val="15000"/>
              </a:spcBef>
              <a:buNone/>
            </a:pPr>
            <a:endParaRPr lang="en-US" alt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99506" y="6156226"/>
            <a:ext cx="4932218" cy="600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100" dirty="0"/>
              <a:t>Martineau, P., G. Chen, and D. A. Burrows, 2016: Wave events: climatology, trends, and relationship to Northern Hemisphere winter blocking and weather extremes, J. Climate, </a:t>
            </a:r>
            <a:r>
              <a:rPr lang="en-CA" sz="1100" i="1" dirty="0"/>
              <a:t>in press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5564" y="5802283"/>
            <a:ext cx="3430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Evolution of wave events affecting Alaska: absolute geopotential height (grey) and anomalies (colors), occurrence of atmospheric blocking (dark purple).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849" t="32568" r="52424" b="11068"/>
          <a:stretch/>
        </p:blipFill>
        <p:spPr>
          <a:xfrm>
            <a:off x="5763491" y="1056966"/>
            <a:ext cx="3081251" cy="46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5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238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 new metric to detect mid-latitude extreme events and evaluate their trends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metric to detect extreme events and evaluate their trends</dc:title>
  <dc:creator>Patrick Martineau, M</dc:creator>
  <cp:lastModifiedBy>Patrick Martineau, M</cp:lastModifiedBy>
  <cp:revision>8</cp:revision>
  <dcterms:created xsi:type="dcterms:W3CDTF">2017-04-14T08:49:19Z</dcterms:created>
  <dcterms:modified xsi:type="dcterms:W3CDTF">2017-04-20T03:44:34Z</dcterms:modified>
</cp:coreProperties>
</file>