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89" autoAdjust="0"/>
    <p:restoredTop sz="96405" autoAdjust="0"/>
  </p:normalViewPr>
  <p:slideViewPr>
    <p:cSldViewPr snapToGrid="0" snapToObjects="1">
      <p:cViewPr varScale="1">
        <p:scale>
          <a:sx n="65" d="100"/>
          <a:sy n="65" d="100"/>
        </p:scale>
        <p:origin x="702" y="72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1C719-3C4F-EB4F-89FE-A3D057C59A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6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" y="-4627"/>
            <a:ext cx="9174114" cy="708660"/>
          </a:xfrm>
        </p:spPr>
        <p:txBody>
          <a:bodyPr/>
          <a:lstStyle/>
          <a:p>
            <a:r>
              <a:rPr lang="en-US" sz="2000" dirty="0"/>
              <a:t>Merging a mechanistic enzymatic model of soil heterotrophic respiration into an ecosystem model in two AmeriFlux sites of northeastern USA</a:t>
            </a:r>
            <a:endParaRPr lang="en-US" sz="18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83569" y="4637029"/>
            <a:ext cx="3239998" cy="1225915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1200" dirty="0" err="1"/>
              <a:t>Sihi</a:t>
            </a:r>
            <a:r>
              <a:rPr lang="en-US" sz="1200" dirty="0"/>
              <a:t>, D., Davidson., E., Chen, M., Savage, K., Richardson, A., Keenan, T., Hollinger, D., Merging a mechanistic enzymatic model of soil heterotrophic respiration T into an ecosystem model in two AmeriFlux sites of northeastern USA, Agricultural and Forest Meteorology 252 (2018) 155–166, doi:10.1016/j.agrformet.2018.01.026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3387841" y="1404867"/>
            <a:ext cx="5713202" cy="1214209"/>
          </a:xfrm>
        </p:spPr>
        <p:txBody>
          <a:bodyPr/>
          <a:lstStyle/>
          <a:p>
            <a:pPr indent="-223838">
              <a:buFont typeface="Arial" charset="0"/>
              <a:buChar char="•"/>
            </a:pPr>
            <a:r>
              <a:rPr lang="en-US" dirty="0"/>
              <a:t>Explicit representation of substrate supply</a:t>
            </a:r>
          </a:p>
          <a:p>
            <a:pPr indent="-223838">
              <a:buFont typeface="Arial" charset="0"/>
              <a:buChar char="•"/>
            </a:pPr>
            <a:r>
              <a:rPr lang="en-US" dirty="0"/>
              <a:t>Improved performance of ecosystem models and ESMs.</a:t>
            </a:r>
          </a:p>
          <a:p>
            <a:pPr indent="-223838">
              <a:buFont typeface="Arial" charset="0"/>
              <a:buChar char="•"/>
            </a:pPr>
            <a:r>
              <a:rPr lang="en-US" dirty="0"/>
              <a:t>Responses to drought more effectively captured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3407303" y="2716113"/>
            <a:ext cx="5693739" cy="1726433"/>
          </a:xfrm>
        </p:spPr>
        <p:txBody>
          <a:bodyPr/>
          <a:lstStyle/>
          <a:p>
            <a:pPr marL="230188" indent="-230188">
              <a:buFont typeface="Arial"/>
              <a:buChar char="•"/>
            </a:pPr>
            <a:r>
              <a:rPr lang="en-US" dirty="0"/>
              <a:t>Drought impacts on forest carbon cycling are critical for global predictions of the terrestrial C cycle</a:t>
            </a:r>
          </a:p>
          <a:p>
            <a:pPr marL="230188" indent="-230188">
              <a:buFont typeface="Arial"/>
              <a:buChar char="•"/>
            </a:pPr>
            <a:r>
              <a:rPr lang="en-US" dirty="0"/>
              <a:t>We examine the implications of an improved representation of the pathways of drought influence</a:t>
            </a:r>
          </a:p>
          <a:p>
            <a:pPr marL="230188" indent="-230188">
              <a:buFont typeface="Arial"/>
              <a:buChar char="•"/>
            </a:pPr>
            <a:r>
              <a:rPr lang="en-US" dirty="0"/>
              <a:t>We showed that current biases can be reduced though improved process representation</a:t>
            </a:r>
          </a:p>
          <a:p>
            <a:pPr marL="0"/>
            <a:r>
              <a:rPr lang="en-US" dirty="0"/>
              <a:t> 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3405390" y="4741796"/>
            <a:ext cx="5646279" cy="1262484"/>
          </a:xfrm>
        </p:spPr>
        <p:txBody>
          <a:bodyPr>
            <a:noAutofit/>
          </a:bodyPr>
          <a:lstStyle/>
          <a:p>
            <a:pPr marL="0" indent="0">
              <a:buSzPct val="96000"/>
              <a:buNone/>
            </a:pPr>
            <a:r>
              <a:rPr lang="en-US" sz="1600" dirty="0"/>
              <a:t>We combined multiple years of eddy-covariance and ancillary measurements at two eastern temperate forests with a parsimonious process-based model of the terrestrial </a:t>
            </a:r>
            <a:r>
              <a:rPr lang="en-US" sz="1600"/>
              <a:t>carbon cycle </a:t>
            </a:r>
            <a:r>
              <a:rPr lang="en-US" sz="1600" dirty="0"/>
              <a:t>to assess the impact of drought on forest ecosystem respiration.</a:t>
            </a:r>
          </a:p>
        </p:txBody>
      </p:sp>
      <p:sp>
        <p:nvSpPr>
          <p:cNvPr id="24" name="Content Placeholder 11"/>
          <p:cNvSpPr txBox="1">
            <a:spLocks/>
          </p:cNvSpPr>
          <p:nvPr/>
        </p:nvSpPr>
        <p:spPr>
          <a:xfrm>
            <a:off x="83569" y="3584387"/>
            <a:ext cx="3012926" cy="94128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0" kern="1200" baseline="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Figure. Carbon flows through multiple compartments in the DAMM-</a:t>
            </a:r>
            <a:r>
              <a:rPr lang="en-US" sz="1400" b="1" dirty="0" err="1"/>
              <a:t>FöBAAR</a:t>
            </a:r>
            <a:r>
              <a:rPr lang="en-US" sz="1400" b="1" dirty="0"/>
              <a:t> forest ecosystem model.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49826" y="2898817"/>
            <a:ext cx="443588" cy="8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1"/>
          <p:cNvSpPr txBox="1">
            <a:spLocks/>
          </p:cNvSpPr>
          <p:nvPr/>
        </p:nvSpPr>
        <p:spPr>
          <a:xfrm>
            <a:off x="3387840" y="971825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  <p:sp>
        <p:nvSpPr>
          <p:cNvPr id="17" name="Text Placeholder 21"/>
          <p:cNvSpPr txBox="1">
            <a:spLocks/>
          </p:cNvSpPr>
          <p:nvPr/>
        </p:nvSpPr>
        <p:spPr>
          <a:xfrm>
            <a:off x="3407303" y="2434997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18" name="Text Placeholder 21"/>
          <p:cNvSpPr txBox="1">
            <a:spLocks/>
          </p:cNvSpPr>
          <p:nvPr/>
        </p:nvSpPr>
        <p:spPr>
          <a:xfrm>
            <a:off x="3405390" y="4497964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B73C2F-9B41-554D-AA98-B0EB54243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01" y="812132"/>
            <a:ext cx="2642663" cy="275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26992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3169</TotalTime>
  <Words>200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Merging a mechanistic enzymatic model of soil heterotrophic respiration into an ecosystem model in two AmeriFlux sites of northeastern USA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jagimbel</cp:lastModifiedBy>
  <cp:revision>197</cp:revision>
  <dcterms:created xsi:type="dcterms:W3CDTF">2016-02-10T19:06:12Z</dcterms:created>
  <dcterms:modified xsi:type="dcterms:W3CDTF">2018-04-03T21:42:19Z</dcterms:modified>
</cp:coreProperties>
</file>